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2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72" r:id="rId13"/>
    <p:sldId id="273" r:id="rId14"/>
    <p:sldId id="274" r:id="rId15"/>
    <p:sldId id="275" r:id="rId16"/>
    <p:sldId id="294" r:id="rId17"/>
    <p:sldId id="296" r:id="rId18"/>
    <p:sldId id="297" r:id="rId19"/>
    <p:sldId id="298" r:id="rId20"/>
    <p:sldId id="299" r:id="rId21"/>
    <p:sldId id="306" r:id="rId22"/>
    <p:sldId id="307" r:id="rId23"/>
    <p:sldId id="269" r:id="rId24"/>
    <p:sldId id="276" r:id="rId25"/>
    <p:sldId id="277" r:id="rId26"/>
    <p:sldId id="278" r:id="rId27"/>
    <p:sldId id="280" r:id="rId28"/>
    <p:sldId id="281" r:id="rId29"/>
    <p:sldId id="282" r:id="rId30"/>
    <p:sldId id="283" r:id="rId31"/>
    <p:sldId id="285" r:id="rId32"/>
    <p:sldId id="292" r:id="rId33"/>
    <p:sldId id="293" r:id="rId34"/>
    <p:sldId id="308" r:id="rId35"/>
    <p:sldId id="309" r:id="rId36"/>
    <p:sldId id="310" r:id="rId37"/>
    <p:sldId id="311" r:id="rId38"/>
    <p:sldId id="312" r:id="rId39"/>
    <p:sldId id="313" r:id="rId40"/>
    <p:sldId id="314" r:id="rId41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88" d="100"/>
          <a:sy n="88" d="100"/>
        </p:scale>
        <p:origin x="1242" y="96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7B80D-9300-4A5A-BB58-499FDE18E439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6D2C9-621A-42A2-A231-79725BAB4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38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9F41030-DCCB-46E9-96B2-BA8BC3BC789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76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C46385E-E5A2-4E01-93BE-CA45F5CE1446}" type="slidenum">
              <a:rPr lang="en-US" altLang="en-US">
                <a:solidFill>
                  <a:schemeClr val="tx1"/>
                </a:solidFill>
                <a:cs typeface="Arial" panose="020B0604020202020204" pitchFamily="34" charset="0"/>
              </a:rPr>
              <a:pPr eaLnBrk="1" hangingPunct="1"/>
              <a:t>24</a:t>
            </a:fld>
            <a:endParaRPr lang="en-US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482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4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A582-F883-4D28-93C1-23C08FB9769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Nina E. Woodard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25C7-126E-4256-8D44-532467A42E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14:reveal/>
      </p:transition>
    </mc:Choice>
    <mc:Fallback xmlns="">
      <p:transition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659" y="311841"/>
            <a:ext cx="9053084" cy="12945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2658" y="1813386"/>
            <a:ext cx="4400878" cy="2437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54866" y="1813386"/>
            <a:ext cx="4400876" cy="2437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02659" y="4502018"/>
            <a:ext cx="9053084" cy="2439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F346AE-0A52-4716-B3EF-AECFA2DE4E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77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659" y="311841"/>
            <a:ext cx="9053084" cy="12945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2658" y="1813385"/>
            <a:ext cx="4400878" cy="51283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4866" y="1813385"/>
            <a:ext cx="4400876" cy="51283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212509-3DBE-457F-9752-0E01541BE2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898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659" y="311841"/>
            <a:ext cx="9053084" cy="12945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658" y="1813385"/>
            <a:ext cx="4400878" cy="51283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54866" y="1813386"/>
            <a:ext cx="4400876" cy="2437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54866" y="4502018"/>
            <a:ext cx="4400876" cy="2439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5EBD3D-EF2F-4001-BE85-380B0BD4BB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780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659" y="311841"/>
            <a:ext cx="9053084" cy="12945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2658" y="1813386"/>
            <a:ext cx="4400878" cy="2437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658" y="4502018"/>
            <a:ext cx="4400878" cy="2439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154866" y="1813385"/>
            <a:ext cx="4400876" cy="51283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83B042-1255-4984-B3C7-0BE9F70F8A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98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A582-F883-4D28-93C1-23C08FB9769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25C7-126E-4256-8D44-532467A42E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14:reveal/>
      </p:transition>
    </mc:Choice>
    <mc:Fallback xmlns="">
      <p:transition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8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3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7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0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67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4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4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A582-F883-4D28-93C1-23C08FB9769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25C7-126E-4256-8D44-532467A42E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14:reveal/>
      </p:transition>
    </mc:Choice>
    <mc:Fallback xmlns="">
      <p:transition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2054648"/>
            <a:ext cx="4894738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2" y="2054648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A582-F883-4D28-93C1-23C08FB9769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25C7-126E-4256-8D44-532467A42E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14:reveal/>
      </p:transition>
    </mc:Choice>
    <mc:Fallback xmlns="">
      <p:transition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352" indent="0">
              <a:buNone/>
              <a:defRPr sz="2200" b="1"/>
            </a:lvl2pPr>
            <a:lvl3pPr marL="1018705" indent="0">
              <a:buNone/>
              <a:defRPr sz="2000" b="1"/>
            </a:lvl3pPr>
            <a:lvl4pPr marL="1528058" indent="0">
              <a:buNone/>
              <a:defRPr sz="1800" b="1"/>
            </a:lvl4pPr>
            <a:lvl5pPr marL="2037411" indent="0">
              <a:buNone/>
              <a:defRPr sz="1800" b="1"/>
            </a:lvl5pPr>
            <a:lvl6pPr marL="2546764" indent="0">
              <a:buNone/>
              <a:defRPr sz="1800" b="1"/>
            </a:lvl6pPr>
            <a:lvl7pPr marL="3056116" indent="0">
              <a:buNone/>
              <a:defRPr sz="1800" b="1"/>
            </a:lvl7pPr>
            <a:lvl8pPr marL="3565469" indent="0">
              <a:buNone/>
              <a:defRPr sz="1800" b="1"/>
            </a:lvl8pPr>
            <a:lvl9pPr marL="4074821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352" indent="0">
              <a:buNone/>
              <a:defRPr sz="2200" b="1"/>
            </a:lvl2pPr>
            <a:lvl3pPr marL="1018705" indent="0">
              <a:buNone/>
              <a:defRPr sz="2000" b="1"/>
            </a:lvl3pPr>
            <a:lvl4pPr marL="1528058" indent="0">
              <a:buNone/>
              <a:defRPr sz="1800" b="1"/>
            </a:lvl4pPr>
            <a:lvl5pPr marL="2037411" indent="0">
              <a:buNone/>
              <a:defRPr sz="1800" b="1"/>
            </a:lvl5pPr>
            <a:lvl6pPr marL="2546764" indent="0">
              <a:buNone/>
              <a:defRPr sz="1800" b="1"/>
            </a:lvl6pPr>
            <a:lvl7pPr marL="3056116" indent="0">
              <a:buNone/>
              <a:defRPr sz="1800" b="1"/>
            </a:lvl7pPr>
            <a:lvl8pPr marL="3565469" indent="0">
              <a:buNone/>
              <a:defRPr sz="1800" b="1"/>
            </a:lvl8pPr>
            <a:lvl9pPr marL="4074821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A582-F883-4D28-93C1-23C08FB9769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25C7-126E-4256-8D44-532467A42E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14:reveal/>
      </p:transition>
    </mc:Choice>
    <mc:Fallback xmlns="">
      <p:transition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A582-F883-4D28-93C1-23C08FB9769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25C7-126E-4256-8D44-532467A42E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14:reveal/>
      </p:transition>
    </mc:Choice>
    <mc:Fallback xmlns="">
      <p:transition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A582-F883-4D28-93C1-23C08FB9769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25C7-126E-4256-8D44-532467A42E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14:reveal/>
      </p:transition>
    </mc:Choice>
    <mc:Fallback xmlns="">
      <p:transition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 marL="0" indent="0">
              <a:buFont typeface="Arial" pitchFamily="34" charset="0"/>
              <a:buNone/>
              <a:defRPr sz="3200" baseline="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352" indent="0">
              <a:buNone/>
              <a:defRPr sz="1300"/>
            </a:lvl2pPr>
            <a:lvl3pPr marL="1018705" indent="0">
              <a:buNone/>
              <a:defRPr sz="1100"/>
            </a:lvl3pPr>
            <a:lvl4pPr marL="1528058" indent="0">
              <a:buNone/>
              <a:defRPr sz="1000"/>
            </a:lvl4pPr>
            <a:lvl5pPr marL="2037411" indent="0">
              <a:buNone/>
              <a:defRPr sz="1000"/>
            </a:lvl5pPr>
            <a:lvl6pPr marL="2546764" indent="0">
              <a:buNone/>
              <a:defRPr sz="1000"/>
            </a:lvl6pPr>
            <a:lvl7pPr marL="3056116" indent="0">
              <a:buNone/>
              <a:defRPr sz="1000"/>
            </a:lvl7pPr>
            <a:lvl8pPr marL="3565469" indent="0">
              <a:buNone/>
              <a:defRPr sz="1000"/>
            </a:lvl8pPr>
            <a:lvl9pPr marL="407482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A582-F883-4D28-93C1-23C08FB9769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25C7-126E-4256-8D44-532467A42E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14:reveal/>
      </p:transition>
    </mc:Choice>
    <mc:Fallback xmlns="">
      <p:transition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352" indent="0">
              <a:buNone/>
              <a:defRPr sz="3100"/>
            </a:lvl2pPr>
            <a:lvl3pPr marL="1018705" indent="0">
              <a:buNone/>
              <a:defRPr sz="2700"/>
            </a:lvl3pPr>
            <a:lvl4pPr marL="1528058" indent="0">
              <a:buNone/>
              <a:defRPr sz="2200"/>
            </a:lvl4pPr>
            <a:lvl5pPr marL="2037411" indent="0">
              <a:buNone/>
              <a:defRPr sz="2200"/>
            </a:lvl5pPr>
            <a:lvl6pPr marL="2546764" indent="0">
              <a:buNone/>
              <a:defRPr sz="2200"/>
            </a:lvl6pPr>
            <a:lvl7pPr marL="3056116" indent="0">
              <a:buNone/>
              <a:defRPr sz="2200"/>
            </a:lvl7pPr>
            <a:lvl8pPr marL="3565469" indent="0">
              <a:buNone/>
              <a:defRPr sz="2200"/>
            </a:lvl8pPr>
            <a:lvl9pPr marL="4074821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352" indent="0">
              <a:buNone/>
              <a:defRPr sz="1300"/>
            </a:lvl2pPr>
            <a:lvl3pPr marL="1018705" indent="0">
              <a:buNone/>
              <a:defRPr sz="1100"/>
            </a:lvl3pPr>
            <a:lvl4pPr marL="1528058" indent="0">
              <a:buNone/>
              <a:defRPr sz="1000"/>
            </a:lvl4pPr>
            <a:lvl5pPr marL="2037411" indent="0">
              <a:buNone/>
              <a:defRPr sz="1000"/>
            </a:lvl5pPr>
            <a:lvl6pPr marL="2546764" indent="0">
              <a:buNone/>
              <a:defRPr sz="1000"/>
            </a:lvl6pPr>
            <a:lvl7pPr marL="3056116" indent="0">
              <a:buNone/>
              <a:defRPr sz="1000"/>
            </a:lvl7pPr>
            <a:lvl8pPr marL="3565469" indent="0">
              <a:buNone/>
              <a:defRPr sz="1000"/>
            </a:lvl8pPr>
            <a:lvl9pPr marL="407482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A582-F883-4D28-93C1-23C08FB9769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25C7-126E-4256-8D44-532467A42E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14:reveal/>
      </p:transition>
    </mc:Choice>
    <mc:Fallback xmlns="">
      <p:transition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70" tIns="50935" rIns="101870" bIns="5093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2"/>
            <a:ext cx="9052560" cy="5129425"/>
          </a:xfrm>
          <a:prstGeom prst="rect">
            <a:avLst/>
          </a:prstGeom>
        </p:spPr>
        <p:txBody>
          <a:bodyPr vert="horz" lIns="101870" tIns="50935" rIns="101870" bIns="5093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70" tIns="50935" rIns="101870" bIns="5093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0A582-F883-4D28-93C1-23C08FB9769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70" tIns="50935" rIns="101870" bIns="5093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70" tIns="50935" rIns="101870" bIns="5093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A25C7-126E-4256-8D44-532467A42E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mc:AlternateContent xmlns:mc="http://schemas.openxmlformats.org/markup-compatibility/2006" xmlns:p14="http://schemas.microsoft.com/office/powerpoint/2010/main">
    <mc:Choice Requires="p14">
      <p:transition p14:dur="10" advClick="0" advTm="2000">
        <p14:reveal/>
      </p:transition>
    </mc:Choice>
    <mc:Fallback xmlns="">
      <p:transition advClick="0" advTm="2000">
        <p:fade/>
      </p:transition>
    </mc:Fallback>
  </mc:AlternateContent>
  <p:txStyles>
    <p:titleStyle>
      <a:lvl1pPr algn="l" defTabSz="101870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15" indent="-382015" algn="l" defTabSz="101870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698" indent="-318346" algn="l" defTabSz="101870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382" indent="-254676" algn="l" defTabSz="101870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734" indent="-254676" algn="l" defTabSz="101870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087" indent="-254676" algn="l" defTabSz="101870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440" indent="-254676" algn="l" defTabSz="101870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793" indent="-254676" algn="l" defTabSz="101870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145" indent="-254676" algn="l" defTabSz="101870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498" indent="-254676" algn="l" defTabSz="101870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52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05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058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411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764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116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469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821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hyperlink" Target="http://www.theodora.com/wfb/wfb2000/definitions.html#GDP" TargetMode="Externa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B0w98P7RZUU" TargetMode="External"/><Relationship Id="rId2" Type="http://schemas.openxmlformats.org/officeDocument/2006/relationships/hyperlink" Target="http://youtu.be/EnhJWuRKMYw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eg"/><Relationship Id="rId4" Type="http://schemas.openxmlformats.org/officeDocument/2006/relationships/hyperlink" Target="http://youtu.be/0C2Yk3zaU_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hyperlink" Target="http://youtu.be/QzW22wwh1J4" TargetMode="Externa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Cultural Learning Journey: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Intentional Communication to facilitate business success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876800"/>
            <a:ext cx="7040880" cy="1986280"/>
          </a:xfrm>
        </p:spPr>
        <p:txBody>
          <a:bodyPr>
            <a:normAutofit/>
          </a:bodyPr>
          <a:lstStyle/>
          <a:p>
            <a:r>
              <a:rPr lang="en-US" dirty="0"/>
              <a:t>Prepared and presented by </a:t>
            </a:r>
          </a:p>
          <a:p>
            <a:r>
              <a:rPr lang="en-US" dirty="0"/>
              <a:t>Nina E Woodard, SPHR/GPHR</a:t>
            </a:r>
          </a:p>
          <a:p>
            <a:r>
              <a:rPr lang="en-US" dirty="0"/>
              <a:t>EXCLUSIVELY for one of my Clients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your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you feel?</a:t>
            </a:r>
          </a:p>
          <a:p>
            <a:r>
              <a:rPr lang="en-US" dirty="0"/>
              <a:t>What Happened?</a:t>
            </a:r>
          </a:p>
          <a:p>
            <a:r>
              <a:rPr lang="en-US" dirty="0"/>
              <a:t>What did you Learn?</a:t>
            </a:r>
          </a:p>
          <a:p>
            <a:r>
              <a:rPr lang="en-US" dirty="0"/>
              <a:t>How Does this relate to the real world?</a:t>
            </a:r>
          </a:p>
          <a:p>
            <a:r>
              <a:rPr lang="en-US" dirty="0"/>
              <a:t>What if?</a:t>
            </a:r>
          </a:p>
          <a:p>
            <a:r>
              <a:rPr lang="en-US" dirty="0"/>
              <a:t>What Next?</a:t>
            </a:r>
          </a:p>
        </p:txBody>
      </p:sp>
    </p:spTree>
    <p:extLst>
      <p:ext uri="{BB962C8B-B14F-4D97-AF65-F5344CB8AC3E}">
        <p14:creationId xmlns:p14="http://schemas.microsoft.com/office/powerpoint/2010/main" val="198421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14:reveal/>
      </p:transition>
    </mc:Choice>
    <mc:Fallback xmlns="">
      <p:transition advClick="0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0" y="263828"/>
            <a:ext cx="9053084" cy="1293298"/>
          </a:xfrm>
        </p:spPr>
        <p:txBody>
          <a:bodyPr/>
          <a:lstStyle/>
          <a:p>
            <a:r>
              <a:rPr lang="en-US" altLang="en-US"/>
              <a:t>Demographics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altLang="en-US" sz="3133"/>
              <a:t>Youthfulness</a:t>
            </a:r>
          </a:p>
          <a:p>
            <a:pPr algn="ctr">
              <a:buFontTx/>
              <a:buNone/>
            </a:pPr>
            <a:r>
              <a:rPr lang="en-US" altLang="en-US" sz="3133"/>
              <a:t>Education</a:t>
            </a:r>
          </a:p>
          <a:p>
            <a:pPr algn="ctr">
              <a:buFontTx/>
              <a:buNone/>
            </a:pPr>
            <a:r>
              <a:rPr lang="en-US" altLang="en-US" sz="3133"/>
              <a:t>English</a:t>
            </a:r>
          </a:p>
          <a:p>
            <a:pPr lvl="1"/>
            <a:endParaRPr lang="en-US" altLang="en-US" sz="2639"/>
          </a:p>
        </p:txBody>
      </p:sp>
      <p:graphicFrame>
        <p:nvGraphicFramePr>
          <p:cNvPr id="4100" name="Object 2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05278" y="1666129"/>
          <a:ext cx="4398259" cy="2924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048500" imgH="4695749" progId="AcroExch.Document.7">
                  <p:embed/>
                </p:oleObj>
              </mc:Choice>
              <mc:Fallback>
                <p:oleObj name="Acrobat Document" r:id="rId2" imgW="7048500" imgH="4695749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278" y="1666129"/>
                        <a:ext cx="4398259" cy="2924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25" descr="54-kids-in-aut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4006" y="1815355"/>
            <a:ext cx="3526462" cy="234312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876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251328" y="435664"/>
            <a:ext cx="9053084" cy="129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33" tIns="50917" rIns="101833" bIns="50917" anchor="ctr"/>
          <a:lstStyle/>
          <a:p>
            <a:pPr algn="ctr" defTabSz="1018382" eaLnBrk="0" hangingPunct="0">
              <a:defRPr/>
            </a:pPr>
            <a:r>
              <a:rPr lang="en-US" sz="2968" b="1" i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Changing at the speed of light……………..and not</a:t>
            </a:r>
          </a:p>
        </p:txBody>
      </p:sp>
      <p:pic>
        <p:nvPicPr>
          <p:cNvPr id="5123" name="Picture 4" descr="India in a nutsh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214" y="4318173"/>
            <a:ext cx="2565651" cy="293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47467-dhobi-ghats-mumbai-in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401" y="1642565"/>
            <a:ext cx="3269895" cy="252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390623816_407f3819bc_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30" y="3540625"/>
            <a:ext cx="3018568" cy="233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390140222_63217f889c_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528" y="5611470"/>
            <a:ext cx="2432133" cy="187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j03998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199" y="1901750"/>
            <a:ext cx="2481875" cy="170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 descr="86064-street-restuarant-mumbai-ind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163" y="4318173"/>
            <a:ext cx="2261962" cy="31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0" descr="239185803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662" y="1901750"/>
            <a:ext cx="2094409" cy="209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03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14:reveal/>
      </p:transition>
    </mc:Choice>
    <mc:Fallback xmlns="">
      <p:transition advClick="0" advTm="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Economics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altLang="en-US" sz="2803" dirty="0"/>
              <a:t>3</a:t>
            </a:r>
            <a:r>
              <a:rPr lang="en-US" altLang="en-US" sz="2803" baseline="30000" dirty="0"/>
              <a:t>rd</a:t>
            </a:r>
            <a:r>
              <a:rPr lang="en-US" altLang="en-US" sz="2803" dirty="0"/>
              <a:t> Largest in World (pp)</a:t>
            </a:r>
          </a:p>
          <a:p>
            <a:pPr lvl="1"/>
            <a:r>
              <a:rPr lang="en-US" altLang="en-US" sz="2309" dirty="0"/>
              <a:t>Village farming</a:t>
            </a:r>
          </a:p>
          <a:p>
            <a:pPr lvl="1"/>
            <a:r>
              <a:rPr lang="en-US" altLang="en-US" sz="2309" dirty="0"/>
              <a:t>Modern agriculture</a:t>
            </a:r>
          </a:p>
          <a:p>
            <a:pPr lvl="1"/>
            <a:r>
              <a:rPr lang="en-US" altLang="en-US" sz="2309" dirty="0"/>
              <a:t>Handicrafts</a:t>
            </a:r>
          </a:p>
          <a:p>
            <a:pPr lvl="1"/>
            <a:r>
              <a:rPr lang="en-US" altLang="en-US" sz="2309" dirty="0"/>
              <a:t>Modern industry</a:t>
            </a:r>
          </a:p>
          <a:p>
            <a:pPr lvl="1"/>
            <a:r>
              <a:rPr lang="en-US" altLang="en-US" sz="2309" dirty="0"/>
              <a:t>Services (major growth area)</a:t>
            </a:r>
          </a:p>
          <a:p>
            <a:r>
              <a:rPr lang="en-US" altLang="en-US" sz="2803" dirty="0"/>
              <a:t>Exchange Rate 60.94 Rupee/Dollar September 10th</a:t>
            </a:r>
          </a:p>
          <a:p>
            <a:endParaRPr lang="en-US" altLang="en-US" sz="2803" dirty="0"/>
          </a:p>
        </p:txBody>
      </p:sp>
      <p:pic>
        <p:nvPicPr>
          <p:cNvPr id="6148" name="Picture 8" descr="j043534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6196" y="1749904"/>
            <a:ext cx="4065771" cy="4523924"/>
          </a:xfrm>
        </p:spPr>
      </p:pic>
    </p:spTree>
    <p:extLst>
      <p:ext uri="{BB962C8B-B14F-4D97-AF65-F5344CB8AC3E}">
        <p14:creationId xmlns:p14="http://schemas.microsoft.com/office/powerpoint/2010/main" val="3770286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Economics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2659" y="1642565"/>
            <a:ext cx="4777872" cy="5123449"/>
          </a:xfrm>
        </p:spPr>
        <p:txBody>
          <a:bodyPr/>
          <a:lstStyle/>
          <a:p>
            <a:r>
              <a:rPr lang="en-US" altLang="en-US" sz="2639" b="1">
                <a:hlinkClick r:id="rId2"/>
              </a:rPr>
              <a:t>GDP</a:t>
            </a:r>
            <a:r>
              <a:rPr lang="en-US" altLang="en-US" sz="2639" b="1"/>
              <a:t> (purchasing power parity):</a:t>
            </a:r>
            <a:br>
              <a:rPr lang="en-US" altLang="en-US" sz="2639"/>
            </a:br>
            <a:r>
              <a:rPr lang="en-US" altLang="en-US" sz="2639"/>
              <a:t>$1.729 Trillion in 2010 </a:t>
            </a:r>
            <a:br>
              <a:rPr lang="en-US" altLang="en-US" sz="2639"/>
            </a:br>
            <a:r>
              <a:rPr lang="en-US" altLang="en-US" sz="2639"/>
              <a:t>had been estimated to be over $4 Trillion</a:t>
            </a:r>
          </a:p>
        </p:txBody>
      </p:sp>
      <p:pic>
        <p:nvPicPr>
          <p:cNvPr id="7172" name="Picture 4" descr="j043534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6196" y="1749904"/>
            <a:ext cx="4065771" cy="4523924"/>
          </a:xfrm>
        </p:spPr>
      </p:pic>
    </p:spTree>
    <p:extLst>
      <p:ext uri="{BB962C8B-B14F-4D97-AF65-F5344CB8AC3E}">
        <p14:creationId xmlns:p14="http://schemas.microsoft.com/office/powerpoint/2010/main" val="3294853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84850" y="262874"/>
            <a:ext cx="9053084" cy="1293298"/>
          </a:xfrm>
        </p:spPr>
        <p:txBody>
          <a:bodyPr/>
          <a:lstStyle/>
          <a:p>
            <a:r>
              <a:rPr lang="en-US" altLang="en-US" dirty="0"/>
              <a:t>Economics</a:t>
            </a:r>
          </a:p>
        </p:txBody>
      </p:sp>
      <p:pic>
        <p:nvPicPr>
          <p:cNvPr id="8195" name="Picture 4" descr="j043534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212" y="2160931"/>
            <a:ext cx="4065773" cy="4523924"/>
          </a:xfrm>
        </p:spPr>
      </p:pic>
      <p:sp>
        <p:nvSpPr>
          <p:cNvPr id="19460" name="Content Placeholder 7"/>
          <p:cNvSpPr>
            <a:spLocks noGrp="1"/>
          </p:cNvSpPr>
          <p:nvPr>
            <p:ph sz="half" idx="2"/>
          </p:nvPr>
        </p:nvSpPr>
        <p:spPr>
          <a:xfrm>
            <a:off x="5154867" y="1247247"/>
            <a:ext cx="4400876" cy="51234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639" dirty="0"/>
              <a:t>Estimates of GDP 2</a:t>
            </a:r>
            <a:r>
              <a:rPr lang="en-US" sz="2639" baseline="30000" dirty="0"/>
              <a:t>nd</a:t>
            </a:r>
            <a:r>
              <a:rPr lang="en-US" sz="2639" dirty="0"/>
              <a:t> Quarter 2014 – 5.7%</a:t>
            </a:r>
          </a:p>
          <a:p>
            <a:pPr>
              <a:defRPr/>
            </a:pPr>
            <a:r>
              <a:rPr lang="en-US" sz="2639" dirty="0"/>
              <a:t>Inflation down today from a high of over 11 %  to 7.5%</a:t>
            </a:r>
          </a:p>
          <a:p>
            <a:pPr>
              <a:defRPr/>
            </a:pPr>
            <a:r>
              <a:rPr lang="en-US" sz="2639" dirty="0"/>
              <a:t>Industrial production 3.7% </a:t>
            </a:r>
          </a:p>
          <a:p>
            <a:pPr>
              <a:defRPr/>
            </a:pPr>
            <a:endParaRPr lang="en-US" sz="2639" dirty="0"/>
          </a:p>
          <a:p>
            <a:pPr>
              <a:defRPr/>
            </a:pPr>
            <a:r>
              <a:rPr lang="en-US" sz="2639" dirty="0"/>
              <a:t>*</a:t>
            </a:r>
            <a:r>
              <a:rPr lang="en-US" sz="2000" dirty="0"/>
              <a:t>www.TradingEconomics.com</a:t>
            </a:r>
          </a:p>
          <a:p>
            <a:pPr marL="0" indent="0">
              <a:buNone/>
              <a:defRPr/>
            </a:pPr>
            <a:endParaRPr lang="en-US" sz="2639" dirty="0"/>
          </a:p>
          <a:p>
            <a:pPr marL="0" indent="0">
              <a:buNone/>
              <a:defRPr/>
            </a:pPr>
            <a:br>
              <a:rPr lang="en-US" sz="2639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78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66800" y="0"/>
            <a:ext cx="8077200" cy="762000"/>
          </a:xfrm>
          <a:prstGeom prst="rect">
            <a:avLst/>
          </a:prstGeom>
        </p:spPr>
        <p:txBody>
          <a:bodyPr vert="horz" lIns="101870" tIns="50935" rIns="101870" bIns="50935" rtlCol="0" anchor="ctr">
            <a:normAutofit/>
          </a:bodyPr>
          <a:lstStyle>
            <a:lvl1pPr algn="l" defTabSz="1018705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>
                <a:solidFill>
                  <a:srgbClr val="FFC000"/>
                </a:solidFill>
              </a:rPr>
              <a:t>Challenges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101870" tIns="50935" rIns="101870" bIns="50935" rtlCol="0">
            <a:normAutofit fontScale="92500" lnSpcReduction="20000"/>
          </a:bodyPr>
          <a:lstStyle>
            <a:lvl1pPr marL="382015" indent="-382015" algn="l" defTabSz="10187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698" indent="-318346" algn="l" defTabSz="101870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382" indent="-254676" algn="l" defTabSz="10187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734" indent="-254676" algn="l" defTabSz="101870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087" indent="-254676" algn="l" defTabSz="101870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440" indent="-254676" algn="l" defTabSz="10187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0793" indent="-254676" algn="l" defTabSz="10187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145" indent="-254676" algn="l" defTabSz="10187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9498" indent="-254676" algn="l" defTabSz="10187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 lvl="1">
              <a:buFontTx/>
              <a:buNone/>
            </a:pPr>
            <a:endParaRPr lang="en-US" altLang="en-US"/>
          </a:p>
          <a:p>
            <a:pPr lvl="1">
              <a:buFontTx/>
              <a:buNone/>
            </a:pPr>
            <a:r>
              <a:rPr lang="en-US" altLang="en-US"/>
              <a:t>  </a:t>
            </a: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2362200" y="2819400"/>
            <a:ext cx="4114800" cy="2057400"/>
            <a:chOff x="672" y="982"/>
            <a:chExt cx="4368" cy="2765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672" y="982"/>
              <a:ext cx="4368" cy="2765"/>
            </a:xfrm>
            <a:custGeom>
              <a:avLst/>
              <a:gdLst>
                <a:gd name="T0" fmla="*/ 3786 w 4368"/>
                <a:gd name="T1" fmla="*/ 443 h 2765"/>
                <a:gd name="T2" fmla="*/ 3659 w 4368"/>
                <a:gd name="T3" fmla="*/ 362 h 2765"/>
                <a:gd name="T4" fmla="*/ 3520 w 4368"/>
                <a:gd name="T5" fmla="*/ 288 h 2765"/>
                <a:gd name="T6" fmla="*/ 3373 w 4368"/>
                <a:gd name="T7" fmla="*/ 223 h 2765"/>
                <a:gd name="T8" fmla="*/ 3219 w 4368"/>
                <a:gd name="T9" fmla="*/ 164 h 2765"/>
                <a:gd name="T10" fmla="*/ 3059 w 4368"/>
                <a:gd name="T11" fmla="*/ 115 h 2765"/>
                <a:gd name="T12" fmla="*/ 2894 w 4368"/>
                <a:gd name="T13" fmla="*/ 75 h 2765"/>
                <a:gd name="T14" fmla="*/ 2723 w 4368"/>
                <a:gd name="T15" fmla="*/ 42 h 2765"/>
                <a:gd name="T16" fmla="*/ 2547 w 4368"/>
                <a:gd name="T17" fmla="*/ 18 h 2765"/>
                <a:gd name="T18" fmla="*/ 2367 w 4368"/>
                <a:gd name="T19" fmla="*/ 5 h 2765"/>
                <a:gd name="T20" fmla="*/ 2185 w 4368"/>
                <a:gd name="T21" fmla="*/ 0 h 2765"/>
                <a:gd name="T22" fmla="*/ 1853 w 4368"/>
                <a:gd name="T23" fmla="*/ 15 h 2765"/>
                <a:gd name="T24" fmla="*/ 1535 w 4368"/>
                <a:gd name="T25" fmla="*/ 62 h 2765"/>
                <a:gd name="T26" fmla="*/ 1239 w 4368"/>
                <a:gd name="T27" fmla="*/ 136 h 2765"/>
                <a:gd name="T28" fmla="*/ 964 w 4368"/>
                <a:gd name="T29" fmla="*/ 236 h 2765"/>
                <a:gd name="T30" fmla="*/ 716 w 4368"/>
                <a:gd name="T31" fmla="*/ 359 h 2765"/>
                <a:gd name="T32" fmla="*/ 499 w 4368"/>
                <a:gd name="T33" fmla="*/ 504 h 2765"/>
                <a:gd name="T34" fmla="*/ 316 w 4368"/>
                <a:gd name="T35" fmla="*/ 665 h 2765"/>
                <a:gd name="T36" fmla="*/ 171 w 4368"/>
                <a:gd name="T37" fmla="*/ 843 h 2765"/>
                <a:gd name="T38" fmla="*/ 68 w 4368"/>
                <a:gd name="T39" fmla="*/ 1036 h 2765"/>
                <a:gd name="T40" fmla="*/ 11 w 4368"/>
                <a:gd name="T41" fmla="*/ 1239 h 2765"/>
                <a:gd name="T42" fmla="*/ 2 w 4368"/>
                <a:gd name="T43" fmla="*/ 1441 h 2765"/>
                <a:gd name="T44" fmla="*/ 33 w 4368"/>
                <a:gd name="T45" fmla="*/ 1619 h 2765"/>
                <a:gd name="T46" fmla="*/ 99 w 4368"/>
                <a:gd name="T47" fmla="*/ 1794 h 2765"/>
                <a:gd name="T48" fmla="*/ 200 w 4368"/>
                <a:gd name="T49" fmla="*/ 1960 h 2765"/>
                <a:gd name="T50" fmla="*/ 334 w 4368"/>
                <a:gd name="T51" fmla="*/ 2116 h 2765"/>
                <a:gd name="T52" fmla="*/ 501 w 4368"/>
                <a:gd name="T53" fmla="*/ 2263 h 2765"/>
                <a:gd name="T54" fmla="*/ 624 w 4368"/>
                <a:gd name="T55" fmla="*/ 2348 h 2765"/>
                <a:gd name="T56" fmla="*/ 755 w 4368"/>
                <a:gd name="T57" fmla="*/ 2427 h 2765"/>
                <a:gd name="T58" fmla="*/ 896 w 4368"/>
                <a:gd name="T59" fmla="*/ 2498 h 2765"/>
                <a:gd name="T60" fmla="*/ 1045 w 4368"/>
                <a:gd name="T61" fmla="*/ 2562 h 2765"/>
                <a:gd name="T62" fmla="*/ 1201 w 4368"/>
                <a:gd name="T63" fmla="*/ 2617 h 2765"/>
                <a:gd name="T64" fmla="*/ 1364 w 4368"/>
                <a:gd name="T65" fmla="*/ 2664 h 2765"/>
                <a:gd name="T66" fmla="*/ 1531 w 4368"/>
                <a:gd name="T67" fmla="*/ 2701 h 2765"/>
                <a:gd name="T68" fmla="*/ 1704 w 4368"/>
                <a:gd name="T69" fmla="*/ 2731 h 2765"/>
                <a:gd name="T70" fmla="*/ 1882 w 4368"/>
                <a:gd name="T71" fmla="*/ 2752 h 2765"/>
                <a:gd name="T72" fmla="*/ 2062 w 4368"/>
                <a:gd name="T73" fmla="*/ 2763 h 2765"/>
                <a:gd name="T74" fmla="*/ 2247 w 4368"/>
                <a:gd name="T75" fmla="*/ 2765 h 2765"/>
                <a:gd name="T76" fmla="*/ 2427 w 4368"/>
                <a:gd name="T77" fmla="*/ 2757 h 2765"/>
                <a:gd name="T78" fmla="*/ 2607 w 4368"/>
                <a:gd name="T79" fmla="*/ 2740 h 2765"/>
                <a:gd name="T80" fmla="*/ 2780 w 4368"/>
                <a:gd name="T81" fmla="*/ 2713 h 2765"/>
                <a:gd name="T82" fmla="*/ 2949 w 4368"/>
                <a:gd name="T83" fmla="*/ 2678 h 2765"/>
                <a:gd name="T84" fmla="*/ 3114 w 4368"/>
                <a:gd name="T85" fmla="*/ 2634 h 2765"/>
                <a:gd name="T86" fmla="*/ 3272 w 4368"/>
                <a:gd name="T87" fmla="*/ 2582 h 2765"/>
                <a:gd name="T88" fmla="*/ 3424 w 4368"/>
                <a:gd name="T89" fmla="*/ 2521 h 2765"/>
                <a:gd name="T90" fmla="*/ 3566 w 4368"/>
                <a:gd name="T91" fmla="*/ 2452 h 2765"/>
                <a:gd name="T92" fmla="*/ 3703 w 4368"/>
                <a:gd name="T93" fmla="*/ 2375 h 2765"/>
                <a:gd name="T94" fmla="*/ 3828 w 4368"/>
                <a:gd name="T95" fmla="*/ 2293 h 2765"/>
                <a:gd name="T96" fmla="*/ 3981 w 4368"/>
                <a:gd name="T97" fmla="*/ 2167 h 2765"/>
                <a:gd name="T98" fmla="*/ 4126 w 4368"/>
                <a:gd name="T99" fmla="*/ 2014 h 2765"/>
                <a:gd name="T100" fmla="*/ 4238 w 4368"/>
                <a:gd name="T101" fmla="*/ 1849 h 2765"/>
                <a:gd name="T102" fmla="*/ 4317 w 4368"/>
                <a:gd name="T103" fmla="*/ 1678 h 2765"/>
                <a:gd name="T104" fmla="*/ 4359 w 4368"/>
                <a:gd name="T105" fmla="*/ 1502 h 2765"/>
                <a:gd name="T106" fmla="*/ 4366 w 4368"/>
                <a:gd name="T107" fmla="*/ 1320 h 2765"/>
                <a:gd name="T108" fmla="*/ 4335 w 4368"/>
                <a:gd name="T109" fmla="*/ 1144 h 2765"/>
                <a:gd name="T110" fmla="*/ 4269 w 4368"/>
                <a:gd name="T111" fmla="*/ 971 h 2765"/>
                <a:gd name="T112" fmla="*/ 4168 w 4368"/>
                <a:gd name="T113" fmla="*/ 804 h 2765"/>
                <a:gd name="T114" fmla="*/ 4034 w 4368"/>
                <a:gd name="T115" fmla="*/ 648 h 2765"/>
                <a:gd name="T116" fmla="*/ 3867 w 4368"/>
                <a:gd name="T117" fmla="*/ 502 h 276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368" h="2765">
                  <a:moveTo>
                    <a:pt x="3867" y="502"/>
                  </a:moveTo>
                  <a:lnTo>
                    <a:pt x="3828" y="472"/>
                  </a:lnTo>
                  <a:lnTo>
                    <a:pt x="3786" y="443"/>
                  </a:lnTo>
                  <a:lnTo>
                    <a:pt x="3744" y="416"/>
                  </a:lnTo>
                  <a:lnTo>
                    <a:pt x="3703" y="389"/>
                  </a:lnTo>
                  <a:lnTo>
                    <a:pt x="3659" y="362"/>
                  </a:lnTo>
                  <a:lnTo>
                    <a:pt x="3613" y="337"/>
                  </a:lnTo>
                  <a:lnTo>
                    <a:pt x="3566" y="312"/>
                  </a:lnTo>
                  <a:lnTo>
                    <a:pt x="3520" y="288"/>
                  </a:lnTo>
                  <a:lnTo>
                    <a:pt x="3472" y="267"/>
                  </a:lnTo>
                  <a:lnTo>
                    <a:pt x="3424" y="243"/>
                  </a:lnTo>
                  <a:lnTo>
                    <a:pt x="3373" y="223"/>
                  </a:lnTo>
                  <a:lnTo>
                    <a:pt x="3323" y="203"/>
                  </a:lnTo>
                  <a:lnTo>
                    <a:pt x="3272" y="183"/>
                  </a:lnTo>
                  <a:lnTo>
                    <a:pt x="3219" y="164"/>
                  </a:lnTo>
                  <a:lnTo>
                    <a:pt x="3167" y="147"/>
                  </a:lnTo>
                  <a:lnTo>
                    <a:pt x="3114" y="131"/>
                  </a:lnTo>
                  <a:lnTo>
                    <a:pt x="3059" y="115"/>
                  </a:lnTo>
                  <a:lnTo>
                    <a:pt x="3006" y="100"/>
                  </a:lnTo>
                  <a:lnTo>
                    <a:pt x="2949" y="87"/>
                  </a:lnTo>
                  <a:lnTo>
                    <a:pt x="2894" y="75"/>
                  </a:lnTo>
                  <a:lnTo>
                    <a:pt x="2837" y="63"/>
                  </a:lnTo>
                  <a:lnTo>
                    <a:pt x="2780" y="52"/>
                  </a:lnTo>
                  <a:lnTo>
                    <a:pt x="2723" y="42"/>
                  </a:lnTo>
                  <a:lnTo>
                    <a:pt x="2664" y="33"/>
                  </a:lnTo>
                  <a:lnTo>
                    <a:pt x="2607" y="25"/>
                  </a:lnTo>
                  <a:lnTo>
                    <a:pt x="2547" y="18"/>
                  </a:lnTo>
                  <a:lnTo>
                    <a:pt x="2488" y="13"/>
                  </a:lnTo>
                  <a:lnTo>
                    <a:pt x="2427" y="8"/>
                  </a:lnTo>
                  <a:lnTo>
                    <a:pt x="2367" y="5"/>
                  </a:lnTo>
                  <a:lnTo>
                    <a:pt x="2306" y="1"/>
                  </a:lnTo>
                  <a:lnTo>
                    <a:pt x="2247" y="0"/>
                  </a:lnTo>
                  <a:lnTo>
                    <a:pt x="2185" y="0"/>
                  </a:lnTo>
                  <a:lnTo>
                    <a:pt x="2073" y="1"/>
                  </a:lnTo>
                  <a:lnTo>
                    <a:pt x="1961" y="6"/>
                  </a:lnTo>
                  <a:lnTo>
                    <a:pt x="1853" y="15"/>
                  </a:lnTo>
                  <a:lnTo>
                    <a:pt x="1746" y="28"/>
                  </a:lnTo>
                  <a:lnTo>
                    <a:pt x="1640" y="43"/>
                  </a:lnTo>
                  <a:lnTo>
                    <a:pt x="1535" y="62"/>
                  </a:lnTo>
                  <a:lnTo>
                    <a:pt x="1434" y="84"/>
                  </a:lnTo>
                  <a:lnTo>
                    <a:pt x="1335" y="109"/>
                  </a:lnTo>
                  <a:lnTo>
                    <a:pt x="1239" y="136"/>
                  </a:lnTo>
                  <a:lnTo>
                    <a:pt x="1144" y="166"/>
                  </a:lnTo>
                  <a:lnTo>
                    <a:pt x="1052" y="199"/>
                  </a:lnTo>
                  <a:lnTo>
                    <a:pt x="964" y="236"/>
                  </a:lnTo>
                  <a:lnTo>
                    <a:pt x="878" y="275"/>
                  </a:lnTo>
                  <a:lnTo>
                    <a:pt x="795" y="315"/>
                  </a:lnTo>
                  <a:lnTo>
                    <a:pt x="716" y="359"/>
                  </a:lnTo>
                  <a:lnTo>
                    <a:pt x="641" y="404"/>
                  </a:lnTo>
                  <a:lnTo>
                    <a:pt x="569" y="453"/>
                  </a:lnTo>
                  <a:lnTo>
                    <a:pt x="499" y="504"/>
                  </a:lnTo>
                  <a:lnTo>
                    <a:pt x="435" y="556"/>
                  </a:lnTo>
                  <a:lnTo>
                    <a:pt x="373" y="609"/>
                  </a:lnTo>
                  <a:lnTo>
                    <a:pt x="316" y="665"/>
                  </a:lnTo>
                  <a:lnTo>
                    <a:pt x="264" y="724"/>
                  </a:lnTo>
                  <a:lnTo>
                    <a:pt x="215" y="782"/>
                  </a:lnTo>
                  <a:lnTo>
                    <a:pt x="171" y="843"/>
                  </a:lnTo>
                  <a:lnTo>
                    <a:pt x="132" y="907"/>
                  </a:lnTo>
                  <a:lnTo>
                    <a:pt x="99" y="971"/>
                  </a:lnTo>
                  <a:lnTo>
                    <a:pt x="68" y="1036"/>
                  </a:lnTo>
                  <a:lnTo>
                    <a:pt x="44" y="1103"/>
                  </a:lnTo>
                  <a:lnTo>
                    <a:pt x="24" y="1171"/>
                  </a:lnTo>
                  <a:lnTo>
                    <a:pt x="11" y="1239"/>
                  </a:lnTo>
                  <a:lnTo>
                    <a:pt x="2" y="1310"/>
                  </a:lnTo>
                  <a:lnTo>
                    <a:pt x="0" y="1381"/>
                  </a:lnTo>
                  <a:lnTo>
                    <a:pt x="2" y="1441"/>
                  </a:lnTo>
                  <a:lnTo>
                    <a:pt x="9" y="1502"/>
                  </a:lnTo>
                  <a:lnTo>
                    <a:pt x="18" y="1560"/>
                  </a:lnTo>
                  <a:lnTo>
                    <a:pt x="33" y="1619"/>
                  </a:lnTo>
                  <a:lnTo>
                    <a:pt x="51" y="1678"/>
                  </a:lnTo>
                  <a:lnTo>
                    <a:pt x="72" y="1737"/>
                  </a:lnTo>
                  <a:lnTo>
                    <a:pt x="99" y="1794"/>
                  </a:lnTo>
                  <a:lnTo>
                    <a:pt x="130" y="1849"/>
                  </a:lnTo>
                  <a:lnTo>
                    <a:pt x="163" y="1905"/>
                  </a:lnTo>
                  <a:lnTo>
                    <a:pt x="200" y="1960"/>
                  </a:lnTo>
                  <a:lnTo>
                    <a:pt x="242" y="2014"/>
                  </a:lnTo>
                  <a:lnTo>
                    <a:pt x="285" y="2066"/>
                  </a:lnTo>
                  <a:lnTo>
                    <a:pt x="334" y="2116"/>
                  </a:lnTo>
                  <a:lnTo>
                    <a:pt x="387" y="2167"/>
                  </a:lnTo>
                  <a:lnTo>
                    <a:pt x="441" y="2216"/>
                  </a:lnTo>
                  <a:lnTo>
                    <a:pt x="501" y="2263"/>
                  </a:lnTo>
                  <a:lnTo>
                    <a:pt x="540" y="2293"/>
                  </a:lnTo>
                  <a:lnTo>
                    <a:pt x="582" y="2321"/>
                  </a:lnTo>
                  <a:lnTo>
                    <a:pt x="624" y="2348"/>
                  </a:lnTo>
                  <a:lnTo>
                    <a:pt x="665" y="2375"/>
                  </a:lnTo>
                  <a:lnTo>
                    <a:pt x="709" y="2402"/>
                  </a:lnTo>
                  <a:lnTo>
                    <a:pt x="755" y="2427"/>
                  </a:lnTo>
                  <a:lnTo>
                    <a:pt x="802" y="2452"/>
                  </a:lnTo>
                  <a:lnTo>
                    <a:pt x="848" y="2476"/>
                  </a:lnTo>
                  <a:lnTo>
                    <a:pt x="896" y="2498"/>
                  </a:lnTo>
                  <a:lnTo>
                    <a:pt x="944" y="2521"/>
                  </a:lnTo>
                  <a:lnTo>
                    <a:pt x="995" y="2542"/>
                  </a:lnTo>
                  <a:lnTo>
                    <a:pt x="1045" y="2562"/>
                  </a:lnTo>
                  <a:lnTo>
                    <a:pt x="1096" y="2582"/>
                  </a:lnTo>
                  <a:lnTo>
                    <a:pt x="1149" y="2600"/>
                  </a:lnTo>
                  <a:lnTo>
                    <a:pt x="1201" y="2617"/>
                  </a:lnTo>
                  <a:lnTo>
                    <a:pt x="1254" y="2634"/>
                  </a:lnTo>
                  <a:lnTo>
                    <a:pt x="1309" y="2649"/>
                  </a:lnTo>
                  <a:lnTo>
                    <a:pt x="1364" y="2664"/>
                  </a:lnTo>
                  <a:lnTo>
                    <a:pt x="1419" y="2678"/>
                  </a:lnTo>
                  <a:lnTo>
                    <a:pt x="1474" y="2689"/>
                  </a:lnTo>
                  <a:lnTo>
                    <a:pt x="1531" y="2701"/>
                  </a:lnTo>
                  <a:lnTo>
                    <a:pt x="1588" y="2713"/>
                  </a:lnTo>
                  <a:lnTo>
                    <a:pt x="1647" y="2723"/>
                  </a:lnTo>
                  <a:lnTo>
                    <a:pt x="1704" y="2731"/>
                  </a:lnTo>
                  <a:lnTo>
                    <a:pt x="1763" y="2740"/>
                  </a:lnTo>
                  <a:lnTo>
                    <a:pt x="1823" y="2747"/>
                  </a:lnTo>
                  <a:lnTo>
                    <a:pt x="1882" y="2752"/>
                  </a:lnTo>
                  <a:lnTo>
                    <a:pt x="1941" y="2757"/>
                  </a:lnTo>
                  <a:lnTo>
                    <a:pt x="2003" y="2760"/>
                  </a:lnTo>
                  <a:lnTo>
                    <a:pt x="2062" y="2763"/>
                  </a:lnTo>
                  <a:lnTo>
                    <a:pt x="2124" y="2765"/>
                  </a:lnTo>
                  <a:lnTo>
                    <a:pt x="2185" y="2765"/>
                  </a:lnTo>
                  <a:lnTo>
                    <a:pt x="2247" y="2765"/>
                  </a:lnTo>
                  <a:lnTo>
                    <a:pt x="2306" y="2763"/>
                  </a:lnTo>
                  <a:lnTo>
                    <a:pt x="2367" y="2760"/>
                  </a:lnTo>
                  <a:lnTo>
                    <a:pt x="2427" y="2757"/>
                  </a:lnTo>
                  <a:lnTo>
                    <a:pt x="2488" y="2752"/>
                  </a:lnTo>
                  <a:lnTo>
                    <a:pt x="2547" y="2747"/>
                  </a:lnTo>
                  <a:lnTo>
                    <a:pt x="2607" y="2740"/>
                  </a:lnTo>
                  <a:lnTo>
                    <a:pt x="2664" y="2731"/>
                  </a:lnTo>
                  <a:lnTo>
                    <a:pt x="2723" y="2723"/>
                  </a:lnTo>
                  <a:lnTo>
                    <a:pt x="2780" y="2713"/>
                  </a:lnTo>
                  <a:lnTo>
                    <a:pt x="2837" y="2701"/>
                  </a:lnTo>
                  <a:lnTo>
                    <a:pt x="2894" y="2689"/>
                  </a:lnTo>
                  <a:lnTo>
                    <a:pt x="2949" y="2678"/>
                  </a:lnTo>
                  <a:lnTo>
                    <a:pt x="3006" y="2664"/>
                  </a:lnTo>
                  <a:lnTo>
                    <a:pt x="3059" y="2649"/>
                  </a:lnTo>
                  <a:lnTo>
                    <a:pt x="3114" y="2634"/>
                  </a:lnTo>
                  <a:lnTo>
                    <a:pt x="3167" y="2617"/>
                  </a:lnTo>
                  <a:lnTo>
                    <a:pt x="3219" y="2600"/>
                  </a:lnTo>
                  <a:lnTo>
                    <a:pt x="3272" y="2582"/>
                  </a:lnTo>
                  <a:lnTo>
                    <a:pt x="3323" y="2562"/>
                  </a:lnTo>
                  <a:lnTo>
                    <a:pt x="3373" y="2542"/>
                  </a:lnTo>
                  <a:lnTo>
                    <a:pt x="3424" y="2521"/>
                  </a:lnTo>
                  <a:lnTo>
                    <a:pt x="3472" y="2498"/>
                  </a:lnTo>
                  <a:lnTo>
                    <a:pt x="3520" y="2476"/>
                  </a:lnTo>
                  <a:lnTo>
                    <a:pt x="3566" y="2452"/>
                  </a:lnTo>
                  <a:lnTo>
                    <a:pt x="3613" y="2427"/>
                  </a:lnTo>
                  <a:lnTo>
                    <a:pt x="3659" y="2402"/>
                  </a:lnTo>
                  <a:lnTo>
                    <a:pt x="3703" y="2375"/>
                  </a:lnTo>
                  <a:lnTo>
                    <a:pt x="3744" y="2348"/>
                  </a:lnTo>
                  <a:lnTo>
                    <a:pt x="3786" y="2321"/>
                  </a:lnTo>
                  <a:lnTo>
                    <a:pt x="3828" y="2293"/>
                  </a:lnTo>
                  <a:lnTo>
                    <a:pt x="3867" y="2263"/>
                  </a:lnTo>
                  <a:lnTo>
                    <a:pt x="3927" y="2216"/>
                  </a:lnTo>
                  <a:lnTo>
                    <a:pt x="3981" y="2167"/>
                  </a:lnTo>
                  <a:lnTo>
                    <a:pt x="4034" y="2116"/>
                  </a:lnTo>
                  <a:lnTo>
                    <a:pt x="4083" y="2066"/>
                  </a:lnTo>
                  <a:lnTo>
                    <a:pt x="4126" y="2014"/>
                  </a:lnTo>
                  <a:lnTo>
                    <a:pt x="4168" y="1960"/>
                  </a:lnTo>
                  <a:lnTo>
                    <a:pt x="4205" y="1905"/>
                  </a:lnTo>
                  <a:lnTo>
                    <a:pt x="4238" y="1849"/>
                  </a:lnTo>
                  <a:lnTo>
                    <a:pt x="4269" y="1794"/>
                  </a:lnTo>
                  <a:lnTo>
                    <a:pt x="4296" y="1737"/>
                  </a:lnTo>
                  <a:lnTo>
                    <a:pt x="4317" y="1678"/>
                  </a:lnTo>
                  <a:lnTo>
                    <a:pt x="4335" y="1619"/>
                  </a:lnTo>
                  <a:lnTo>
                    <a:pt x="4350" y="1560"/>
                  </a:lnTo>
                  <a:lnTo>
                    <a:pt x="4359" y="1502"/>
                  </a:lnTo>
                  <a:lnTo>
                    <a:pt x="4366" y="1441"/>
                  </a:lnTo>
                  <a:lnTo>
                    <a:pt x="4368" y="1381"/>
                  </a:lnTo>
                  <a:lnTo>
                    <a:pt x="4366" y="1320"/>
                  </a:lnTo>
                  <a:lnTo>
                    <a:pt x="4359" y="1261"/>
                  </a:lnTo>
                  <a:lnTo>
                    <a:pt x="4350" y="1202"/>
                  </a:lnTo>
                  <a:lnTo>
                    <a:pt x="4335" y="1144"/>
                  </a:lnTo>
                  <a:lnTo>
                    <a:pt x="4317" y="1085"/>
                  </a:lnTo>
                  <a:lnTo>
                    <a:pt x="4296" y="1028"/>
                  </a:lnTo>
                  <a:lnTo>
                    <a:pt x="4269" y="971"/>
                  </a:lnTo>
                  <a:lnTo>
                    <a:pt x="4238" y="913"/>
                  </a:lnTo>
                  <a:lnTo>
                    <a:pt x="4205" y="858"/>
                  </a:lnTo>
                  <a:lnTo>
                    <a:pt x="4168" y="804"/>
                  </a:lnTo>
                  <a:lnTo>
                    <a:pt x="4126" y="751"/>
                  </a:lnTo>
                  <a:lnTo>
                    <a:pt x="4083" y="698"/>
                  </a:lnTo>
                  <a:lnTo>
                    <a:pt x="4034" y="648"/>
                  </a:lnTo>
                  <a:lnTo>
                    <a:pt x="3981" y="598"/>
                  </a:lnTo>
                  <a:lnTo>
                    <a:pt x="3927" y="549"/>
                  </a:lnTo>
                  <a:lnTo>
                    <a:pt x="3867" y="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244" y="1594"/>
              <a:ext cx="1675" cy="1518"/>
            </a:xfrm>
            <a:custGeom>
              <a:avLst/>
              <a:gdLst>
                <a:gd name="T0" fmla="*/ 1669 w 1675"/>
                <a:gd name="T1" fmla="*/ 911 h 1518"/>
                <a:gd name="T2" fmla="*/ 1625 w 1675"/>
                <a:gd name="T3" fmla="*/ 1098 h 1518"/>
                <a:gd name="T4" fmla="*/ 1539 w 1675"/>
                <a:gd name="T5" fmla="*/ 1274 h 1518"/>
                <a:gd name="T6" fmla="*/ 1414 w 1675"/>
                <a:gd name="T7" fmla="*/ 1440 h 1518"/>
                <a:gd name="T8" fmla="*/ 1339 w 1675"/>
                <a:gd name="T9" fmla="*/ 1056 h 1518"/>
                <a:gd name="T10" fmla="*/ 1335 w 1675"/>
                <a:gd name="T11" fmla="*/ 1040 h 1518"/>
                <a:gd name="T12" fmla="*/ 1324 w 1675"/>
                <a:gd name="T13" fmla="*/ 1027 h 1518"/>
                <a:gd name="T14" fmla="*/ 1308 w 1675"/>
                <a:gd name="T15" fmla="*/ 1019 h 1518"/>
                <a:gd name="T16" fmla="*/ 1289 w 1675"/>
                <a:gd name="T17" fmla="*/ 1017 h 1518"/>
                <a:gd name="T18" fmla="*/ 1175 w 1675"/>
                <a:gd name="T19" fmla="*/ 1008 h 1518"/>
                <a:gd name="T20" fmla="*/ 1194 w 1675"/>
                <a:gd name="T21" fmla="*/ 985 h 1518"/>
                <a:gd name="T22" fmla="*/ 1196 w 1675"/>
                <a:gd name="T23" fmla="*/ 669 h 1518"/>
                <a:gd name="T24" fmla="*/ 1192 w 1675"/>
                <a:gd name="T25" fmla="*/ 656 h 1518"/>
                <a:gd name="T26" fmla="*/ 1181 w 1675"/>
                <a:gd name="T27" fmla="*/ 647 h 1518"/>
                <a:gd name="T28" fmla="*/ 1164 w 1675"/>
                <a:gd name="T29" fmla="*/ 644 h 1518"/>
                <a:gd name="T30" fmla="*/ 1144 w 1675"/>
                <a:gd name="T31" fmla="*/ 647 h 1518"/>
                <a:gd name="T32" fmla="*/ 1069 w 1675"/>
                <a:gd name="T33" fmla="*/ 681 h 1518"/>
                <a:gd name="T34" fmla="*/ 1049 w 1675"/>
                <a:gd name="T35" fmla="*/ 703 h 1518"/>
                <a:gd name="T36" fmla="*/ 1047 w 1675"/>
                <a:gd name="T37" fmla="*/ 1017 h 1518"/>
                <a:gd name="T38" fmla="*/ 986 w 1675"/>
                <a:gd name="T39" fmla="*/ 812 h 1518"/>
                <a:gd name="T40" fmla="*/ 983 w 1675"/>
                <a:gd name="T41" fmla="*/ 800 h 1518"/>
                <a:gd name="T42" fmla="*/ 972 w 1675"/>
                <a:gd name="T43" fmla="*/ 792 h 1518"/>
                <a:gd name="T44" fmla="*/ 957 w 1675"/>
                <a:gd name="T45" fmla="*/ 788 h 1518"/>
                <a:gd name="T46" fmla="*/ 940 w 1675"/>
                <a:gd name="T47" fmla="*/ 792 h 1518"/>
                <a:gd name="T48" fmla="*/ 876 w 1675"/>
                <a:gd name="T49" fmla="*/ 820 h 1518"/>
                <a:gd name="T50" fmla="*/ 858 w 1675"/>
                <a:gd name="T51" fmla="*/ 840 h 1518"/>
                <a:gd name="T52" fmla="*/ 856 w 1675"/>
                <a:gd name="T53" fmla="*/ 1017 h 1518"/>
                <a:gd name="T54" fmla="*/ 318 w 1675"/>
                <a:gd name="T55" fmla="*/ 972 h 1518"/>
                <a:gd name="T56" fmla="*/ 281 w 1675"/>
                <a:gd name="T57" fmla="*/ 950 h 1518"/>
                <a:gd name="T58" fmla="*/ 283 w 1675"/>
                <a:gd name="T59" fmla="*/ 923 h 1518"/>
                <a:gd name="T60" fmla="*/ 279 w 1675"/>
                <a:gd name="T61" fmla="*/ 896 h 1518"/>
                <a:gd name="T62" fmla="*/ 263 w 1675"/>
                <a:gd name="T63" fmla="*/ 882 h 1518"/>
                <a:gd name="T64" fmla="*/ 237 w 1675"/>
                <a:gd name="T65" fmla="*/ 874 h 1518"/>
                <a:gd name="T66" fmla="*/ 204 w 1675"/>
                <a:gd name="T67" fmla="*/ 871 h 1518"/>
                <a:gd name="T68" fmla="*/ 167 w 1675"/>
                <a:gd name="T69" fmla="*/ 872 h 1518"/>
                <a:gd name="T70" fmla="*/ 136 w 1675"/>
                <a:gd name="T71" fmla="*/ 881 h 1518"/>
                <a:gd name="T72" fmla="*/ 107 w 1675"/>
                <a:gd name="T73" fmla="*/ 896 h 1518"/>
                <a:gd name="T74" fmla="*/ 83 w 1675"/>
                <a:gd name="T75" fmla="*/ 928 h 1518"/>
                <a:gd name="T76" fmla="*/ 63 w 1675"/>
                <a:gd name="T77" fmla="*/ 968 h 1518"/>
                <a:gd name="T78" fmla="*/ 52 w 1675"/>
                <a:gd name="T79" fmla="*/ 1003 h 1518"/>
                <a:gd name="T80" fmla="*/ 0 w 1675"/>
                <a:gd name="T81" fmla="*/ 1017 h 1518"/>
                <a:gd name="T82" fmla="*/ 1210 w 1675"/>
                <a:gd name="T83" fmla="*/ 0 h 1518"/>
                <a:gd name="T84" fmla="*/ 1210 w 1675"/>
                <a:gd name="T85" fmla="*/ 0 h 1518"/>
                <a:gd name="T86" fmla="*/ 1210 w 1675"/>
                <a:gd name="T87" fmla="*/ 0 h 1518"/>
                <a:gd name="T88" fmla="*/ 1315 w 1675"/>
                <a:gd name="T89" fmla="*/ 89 h 1518"/>
                <a:gd name="T90" fmla="*/ 1409 w 1675"/>
                <a:gd name="T91" fmla="*/ 184 h 1518"/>
                <a:gd name="T92" fmla="*/ 1489 w 1675"/>
                <a:gd name="T93" fmla="*/ 281 h 1518"/>
                <a:gd name="T94" fmla="*/ 1554 w 1675"/>
                <a:gd name="T95" fmla="*/ 383 h 1518"/>
                <a:gd name="T96" fmla="*/ 1607 w 1675"/>
                <a:gd name="T97" fmla="*/ 488 h 1518"/>
                <a:gd name="T98" fmla="*/ 1644 w 1675"/>
                <a:gd name="T99" fmla="*/ 595 h 1518"/>
                <a:gd name="T100" fmla="*/ 1666 w 1675"/>
                <a:gd name="T101" fmla="*/ 704 h 1518"/>
                <a:gd name="T102" fmla="*/ 1675 w 1675"/>
                <a:gd name="T103" fmla="*/ 814 h 151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675" h="1518">
                  <a:moveTo>
                    <a:pt x="1675" y="814"/>
                  </a:moveTo>
                  <a:lnTo>
                    <a:pt x="1669" y="911"/>
                  </a:lnTo>
                  <a:lnTo>
                    <a:pt x="1653" y="1005"/>
                  </a:lnTo>
                  <a:lnTo>
                    <a:pt x="1625" y="1098"/>
                  </a:lnTo>
                  <a:lnTo>
                    <a:pt x="1587" y="1187"/>
                  </a:lnTo>
                  <a:lnTo>
                    <a:pt x="1539" y="1274"/>
                  </a:lnTo>
                  <a:lnTo>
                    <a:pt x="1480" y="1358"/>
                  </a:lnTo>
                  <a:lnTo>
                    <a:pt x="1414" y="1440"/>
                  </a:lnTo>
                  <a:lnTo>
                    <a:pt x="1339" y="1518"/>
                  </a:lnTo>
                  <a:lnTo>
                    <a:pt x="1339" y="1056"/>
                  </a:lnTo>
                  <a:lnTo>
                    <a:pt x="1339" y="1049"/>
                  </a:lnTo>
                  <a:lnTo>
                    <a:pt x="1335" y="1040"/>
                  </a:lnTo>
                  <a:lnTo>
                    <a:pt x="1330" y="1034"/>
                  </a:lnTo>
                  <a:lnTo>
                    <a:pt x="1324" y="1027"/>
                  </a:lnTo>
                  <a:lnTo>
                    <a:pt x="1317" y="1022"/>
                  </a:lnTo>
                  <a:lnTo>
                    <a:pt x="1308" y="1019"/>
                  </a:lnTo>
                  <a:lnTo>
                    <a:pt x="1297" y="1017"/>
                  </a:lnTo>
                  <a:lnTo>
                    <a:pt x="1289" y="1017"/>
                  </a:lnTo>
                  <a:lnTo>
                    <a:pt x="1159" y="1017"/>
                  </a:lnTo>
                  <a:lnTo>
                    <a:pt x="1175" y="1008"/>
                  </a:lnTo>
                  <a:lnTo>
                    <a:pt x="1185" y="997"/>
                  </a:lnTo>
                  <a:lnTo>
                    <a:pt x="1194" y="985"/>
                  </a:lnTo>
                  <a:lnTo>
                    <a:pt x="1196" y="973"/>
                  </a:lnTo>
                  <a:lnTo>
                    <a:pt x="1196" y="669"/>
                  </a:lnTo>
                  <a:lnTo>
                    <a:pt x="1194" y="662"/>
                  </a:lnTo>
                  <a:lnTo>
                    <a:pt x="1192" y="656"/>
                  </a:lnTo>
                  <a:lnTo>
                    <a:pt x="1188" y="651"/>
                  </a:lnTo>
                  <a:lnTo>
                    <a:pt x="1181" y="647"/>
                  </a:lnTo>
                  <a:lnTo>
                    <a:pt x="1172" y="644"/>
                  </a:lnTo>
                  <a:lnTo>
                    <a:pt x="1164" y="644"/>
                  </a:lnTo>
                  <a:lnTo>
                    <a:pt x="1153" y="644"/>
                  </a:lnTo>
                  <a:lnTo>
                    <a:pt x="1144" y="647"/>
                  </a:lnTo>
                  <a:lnTo>
                    <a:pt x="1084" y="672"/>
                  </a:lnTo>
                  <a:lnTo>
                    <a:pt x="1069" y="681"/>
                  </a:lnTo>
                  <a:lnTo>
                    <a:pt x="1058" y="691"/>
                  </a:lnTo>
                  <a:lnTo>
                    <a:pt x="1049" y="703"/>
                  </a:lnTo>
                  <a:lnTo>
                    <a:pt x="1047" y="716"/>
                  </a:lnTo>
                  <a:lnTo>
                    <a:pt x="1047" y="1017"/>
                  </a:lnTo>
                  <a:lnTo>
                    <a:pt x="986" y="1017"/>
                  </a:lnTo>
                  <a:lnTo>
                    <a:pt x="986" y="812"/>
                  </a:lnTo>
                  <a:lnTo>
                    <a:pt x="986" y="805"/>
                  </a:lnTo>
                  <a:lnTo>
                    <a:pt x="983" y="800"/>
                  </a:lnTo>
                  <a:lnTo>
                    <a:pt x="979" y="795"/>
                  </a:lnTo>
                  <a:lnTo>
                    <a:pt x="972" y="792"/>
                  </a:lnTo>
                  <a:lnTo>
                    <a:pt x="966" y="788"/>
                  </a:lnTo>
                  <a:lnTo>
                    <a:pt x="957" y="788"/>
                  </a:lnTo>
                  <a:lnTo>
                    <a:pt x="948" y="790"/>
                  </a:lnTo>
                  <a:lnTo>
                    <a:pt x="940" y="792"/>
                  </a:lnTo>
                  <a:lnTo>
                    <a:pt x="889" y="812"/>
                  </a:lnTo>
                  <a:lnTo>
                    <a:pt x="876" y="820"/>
                  </a:lnTo>
                  <a:lnTo>
                    <a:pt x="867" y="829"/>
                  </a:lnTo>
                  <a:lnTo>
                    <a:pt x="858" y="840"/>
                  </a:lnTo>
                  <a:lnTo>
                    <a:pt x="856" y="851"/>
                  </a:lnTo>
                  <a:lnTo>
                    <a:pt x="856" y="1017"/>
                  </a:lnTo>
                  <a:lnTo>
                    <a:pt x="294" y="1017"/>
                  </a:lnTo>
                  <a:lnTo>
                    <a:pt x="318" y="972"/>
                  </a:lnTo>
                  <a:lnTo>
                    <a:pt x="279" y="960"/>
                  </a:lnTo>
                  <a:lnTo>
                    <a:pt x="281" y="950"/>
                  </a:lnTo>
                  <a:lnTo>
                    <a:pt x="283" y="938"/>
                  </a:lnTo>
                  <a:lnTo>
                    <a:pt x="283" y="923"/>
                  </a:lnTo>
                  <a:lnTo>
                    <a:pt x="281" y="906"/>
                  </a:lnTo>
                  <a:lnTo>
                    <a:pt x="279" y="896"/>
                  </a:lnTo>
                  <a:lnTo>
                    <a:pt x="272" y="889"/>
                  </a:lnTo>
                  <a:lnTo>
                    <a:pt x="263" y="882"/>
                  </a:lnTo>
                  <a:lnTo>
                    <a:pt x="252" y="877"/>
                  </a:lnTo>
                  <a:lnTo>
                    <a:pt x="237" y="874"/>
                  </a:lnTo>
                  <a:lnTo>
                    <a:pt x="221" y="871"/>
                  </a:lnTo>
                  <a:lnTo>
                    <a:pt x="204" y="871"/>
                  </a:lnTo>
                  <a:lnTo>
                    <a:pt x="184" y="871"/>
                  </a:lnTo>
                  <a:lnTo>
                    <a:pt x="167" y="872"/>
                  </a:lnTo>
                  <a:lnTo>
                    <a:pt x="151" y="876"/>
                  </a:lnTo>
                  <a:lnTo>
                    <a:pt x="136" y="881"/>
                  </a:lnTo>
                  <a:lnTo>
                    <a:pt x="123" y="886"/>
                  </a:lnTo>
                  <a:lnTo>
                    <a:pt x="107" y="896"/>
                  </a:lnTo>
                  <a:lnTo>
                    <a:pt x="96" y="909"/>
                  </a:lnTo>
                  <a:lnTo>
                    <a:pt x="83" y="928"/>
                  </a:lnTo>
                  <a:lnTo>
                    <a:pt x="72" y="948"/>
                  </a:lnTo>
                  <a:lnTo>
                    <a:pt x="63" y="968"/>
                  </a:lnTo>
                  <a:lnTo>
                    <a:pt x="57" y="987"/>
                  </a:lnTo>
                  <a:lnTo>
                    <a:pt x="52" y="1003"/>
                  </a:lnTo>
                  <a:lnTo>
                    <a:pt x="48" y="1017"/>
                  </a:lnTo>
                  <a:lnTo>
                    <a:pt x="0" y="1017"/>
                  </a:lnTo>
                  <a:lnTo>
                    <a:pt x="0" y="924"/>
                  </a:lnTo>
                  <a:lnTo>
                    <a:pt x="1210" y="0"/>
                  </a:lnTo>
                  <a:lnTo>
                    <a:pt x="1265" y="44"/>
                  </a:lnTo>
                  <a:lnTo>
                    <a:pt x="1315" y="89"/>
                  </a:lnTo>
                  <a:lnTo>
                    <a:pt x="1363" y="136"/>
                  </a:lnTo>
                  <a:lnTo>
                    <a:pt x="1409" y="184"/>
                  </a:lnTo>
                  <a:lnTo>
                    <a:pt x="1449" y="232"/>
                  </a:lnTo>
                  <a:lnTo>
                    <a:pt x="1489" y="281"/>
                  </a:lnTo>
                  <a:lnTo>
                    <a:pt x="1524" y="331"/>
                  </a:lnTo>
                  <a:lnTo>
                    <a:pt x="1554" y="383"/>
                  </a:lnTo>
                  <a:lnTo>
                    <a:pt x="1583" y="436"/>
                  </a:lnTo>
                  <a:lnTo>
                    <a:pt x="1607" y="488"/>
                  </a:lnTo>
                  <a:lnTo>
                    <a:pt x="1627" y="541"/>
                  </a:lnTo>
                  <a:lnTo>
                    <a:pt x="1644" y="595"/>
                  </a:lnTo>
                  <a:lnTo>
                    <a:pt x="1658" y="649"/>
                  </a:lnTo>
                  <a:lnTo>
                    <a:pt x="1666" y="704"/>
                  </a:lnTo>
                  <a:lnTo>
                    <a:pt x="1673" y="758"/>
                  </a:lnTo>
                  <a:lnTo>
                    <a:pt x="1675" y="814"/>
                  </a:lnTo>
                  <a:close/>
                </a:path>
              </a:pathLst>
            </a:custGeom>
            <a:solidFill>
              <a:srgbClr val="FFF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2229" y="2525"/>
              <a:ext cx="984" cy="1129"/>
            </a:xfrm>
            <a:custGeom>
              <a:avLst/>
              <a:gdLst>
                <a:gd name="T0" fmla="*/ 147 w 984"/>
                <a:gd name="T1" fmla="*/ 86 h 1129"/>
                <a:gd name="T2" fmla="*/ 127 w 984"/>
                <a:gd name="T3" fmla="*/ 89 h 1129"/>
                <a:gd name="T4" fmla="*/ 112 w 984"/>
                <a:gd name="T5" fmla="*/ 98 h 1129"/>
                <a:gd name="T6" fmla="*/ 101 w 984"/>
                <a:gd name="T7" fmla="*/ 109 h 1129"/>
                <a:gd name="T8" fmla="*/ 97 w 984"/>
                <a:gd name="T9" fmla="*/ 125 h 1129"/>
                <a:gd name="T10" fmla="*/ 97 w 984"/>
                <a:gd name="T11" fmla="*/ 1129 h 1129"/>
                <a:gd name="T12" fmla="*/ 90 w 984"/>
                <a:gd name="T13" fmla="*/ 1128 h 1129"/>
                <a:gd name="T14" fmla="*/ 83 w 984"/>
                <a:gd name="T15" fmla="*/ 1128 h 1129"/>
                <a:gd name="T16" fmla="*/ 77 w 984"/>
                <a:gd name="T17" fmla="*/ 1128 h 1129"/>
                <a:gd name="T18" fmla="*/ 72 w 984"/>
                <a:gd name="T19" fmla="*/ 1126 h 1129"/>
                <a:gd name="T20" fmla="*/ 72 w 984"/>
                <a:gd name="T21" fmla="*/ 125 h 1129"/>
                <a:gd name="T22" fmla="*/ 70 w 984"/>
                <a:gd name="T23" fmla="*/ 118 h 1129"/>
                <a:gd name="T24" fmla="*/ 68 w 984"/>
                <a:gd name="T25" fmla="*/ 109 h 1129"/>
                <a:gd name="T26" fmla="*/ 64 w 984"/>
                <a:gd name="T27" fmla="*/ 103 h 1129"/>
                <a:gd name="T28" fmla="*/ 57 w 984"/>
                <a:gd name="T29" fmla="*/ 96 h 1129"/>
                <a:gd name="T30" fmla="*/ 48 w 984"/>
                <a:gd name="T31" fmla="*/ 91 h 1129"/>
                <a:gd name="T32" fmla="*/ 40 w 984"/>
                <a:gd name="T33" fmla="*/ 88 h 1129"/>
                <a:gd name="T34" fmla="*/ 31 w 984"/>
                <a:gd name="T35" fmla="*/ 86 h 1129"/>
                <a:gd name="T36" fmla="*/ 22 w 984"/>
                <a:gd name="T37" fmla="*/ 86 h 1129"/>
                <a:gd name="T38" fmla="*/ 0 w 984"/>
                <a:gd name="T39" fmla="*/ 86 h 1129"/>
                <a:gd name="T40" fmla="*/ 0 w 984"/>
                <a:gd name="T41" fmla="*/ 0 h 1129"/>
                <a:gd name="T42" fmla="*/ 984 w 984"/>
                <a:gd name="T43" fmla="*/ 0 h 1129"/>
                <a:gd name="T44" fmla="*/ 984 w 984"/>
                <a:gd name="T45" fmla="*/ 86 h 1129"/>
                <a:gd name="T46" fmla="*/ 147 w 984"/>
                <a:gd name="T47" fmla="*/ 86 h 11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984" h="1129">
                  <a:moveTo>
                    <a:pt x="147" y="86"/>
                  </a:moveTo>
                  <a:lnTo>
                    <a:pt x="127" y="89"/>
                  </a:lnTo>
                  <a:lnTo>
                    <a:pt x="112" y="98"/>
                  </a:lnTo>
                  <a:lnTo>
                    <a:pt x="101" y="109"/>
                  </a:lnTo>
                  <a:lnTo>
                    <a:pt x="97" y="125"/>
                  </a:lnTo>
                  <a:lnTo>
                    <a:pt x="97" y="1129"/>
                  </a:lnTo>
                  <a:lnTo>
                    <a:pt x="90" y="1128"/>
                  </a:lnTo>
                  <a:lnTo>
                    <a:pt x="83" y="1128"/>
                  </a:lnTo>
                  <a:lnTo>
                    <a:pt x="77" y="1128"/>
                  </a:lnTo>
                  <a:lnTo>
                    <a:pt x="72" y="1126"/>
                  </a:lnTo>
                  <a:lnTo>
                    <a:pt x="72" y="125"/>
                  </a:lnTo>
                  <a:lnTo>
                    <a:pt x="70" y="118"/>
                  </a:lnTo>
                  <a:lnTo>
                    <a:pt x="68" y="109"/>
                  </a:lnTo>
                  <a:lnTo>
                    <a:pt x="64" y="103"/>
                  </a:lnTo>
                  <a:lnTo>
                    <a:pt x="57" y="96"/>
                  </a:lnTo>
                  <a:lnTo>
                    <a:pt x="48" y="91"/>
                  </a:lnTo>
                  <a:lnTo>
                    <a:pt x="40" y="88"/>
                  </a:lnTo>
                  <a:lnTo>
                    <a:pt x="31" y="86"/>
                  </a:lnTo>
                  <a:lnTo>
                    <a:pt x="22" y="86"/>
                  </a:lnTo>
                  <a:lnTo>
                    <a:pt x="0" y="86"/>
                  </a:lnTo>
                  <a:lnTo>
                    <a:pt x="0" y="0"/>
                  </a:lnTo>
                  <a:lnTo>
                    <a:pt x="984" y="0"/>
                  </a:lnTo>
                  <a:lnTo>
                    <a:pt x="984" y="86"/>
                  </a:lnTo>
                  <a:lnTo>
                    <a:pt x="147" y="86"/>
                  </a:lnTo>
                  <a:close/>
                </a:path>
              </a:pathLst>
            </a:custGeom>
            <a:solidFill>
              <a:srgbClr val="B58E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2356" y="2634"/>
              <a:ext cx="180" cy="1049"/>
            </a:xfrm>
            <a:custGeom>
              <a:avLst/>
              <a:gdLst>
                <a:gd name="T0" fmla="*/ 180 w 180"/>
                <a:gd name="T1" fmla="*/ 0 h 1049"/>
                <a:gd name="T2" fmla="*/ 180 w 180"/>
                <a:gd name="T3" fmla="*/ 1049 h 1049"/>
                <a:gd name="T4" fmla="*/ 159 w 180"/>
                <a:gd name="T5" fmla="*/ 1045 h 1049"/>
                <a:gd name="T6" fmla="*/ 134 w 180"/>
                <a:gd name="T7" fmla="*/ 1044 h 1049"/>
                <a:gd name="T8" fmla="*/ 112 w 180"/>
                <a:gd name="T9" fmla="*/ 1040 h 1049"/>
                <a:gd name="T10" fmla="*/ 90 w 180"/>
                <a:gd name="T11" fmla="*/ 1037 h 1049"/>
                <a:gd name="T12" fmla="*/ 66 w 180"/>
                <a:gd name="T13" fmla="*/ 1035 h 1049"/>
                <a:gd name="T14" fmla="*/ 44 w 180"/>
                <a:gd name="T15" fmla="*/ 1032 h 1049"/>
                <a:gd name="T16" fmla="*/ 22 w 180"/>
                <a:gd name="T17" fmla="*/ 1029 h 1049"/>
                <a:gd name="T18" fmla="*/ 0 w 180"/>
                <a:gd name="T19" fmla="*/ 1025 h 1049"/>
                <a:gd name="T20" fmla="*/ 0 w 180"/>
                <a:gd name="T21" fmla="*/ 16 h 1049"/>
                <a:gd name="T22" fmla="*/ 3 w 180"/>
                <a:gd name="T23" fmla="*/ 9 h 1049"/>
                <a:gd name="T24" fmla="*/ 7 w 180"/>
                <a:gd name="T25" fmla="*/ 5 h 1049"/>
                <a:gd name="T26" fmla="*/ 11 w 180"/>
                <a:gd name="T27" fmla="*/ 2 h 1049"/>
                <a:gd name="T28" fmla="*/ 20 w 180"/>
                <a:gd name="T29" fmla="*/ 0 h 1049"/>
                <a:gd name="T30" fmla="*/ 180 w 180"/>
                <a:gd name="T31" fmla="*/ 0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0" h="1049">
                  <a:moveTo>
                    <a:pt x="180" y="0"/>
                  </a:moveTo>
                  <a:lnTo>
                    <a:pt x="180" y="1049"/>
                  </a:lnTo>
                  <a:lnTo>
                    <a:pt x="159" y="1045"/>
                  </a:lnTo>
                  <a:lnTo>
                    <a:pt x="134" y="1044"/>
                  </a:lnTo>
                  <a:lnTo>
                    <a:pt x="112" y="1040"/>
                  </a:lnTo>
                  <a:lnTo>
                    <a:pt x="90" y="1037"/>
                  </a:lnTo>
                  <a:lnTo>
                    <a:pt x="66" y="1035"/>
                  </a:lnTo>
                  <a:lnTo>
                    <a:pt x="44" y="1032"/>
                  </a:lnTo>
                  <a:lnTo>
                    <a:pt x="22" y="1029"/>
                  </a:lnTo>
                  <a:lnTo>
                    <a:pt x="0" y="1025"/>
                  </a:lnTo>
                  <a:lnTo>
                    <a:pt x="0" y="16"/>
                  </a:lnTo>
                  <a:lnTo>
                    <a:pt x="3" y="9"/>
                  </a:lnTo>
                  <a:lnTo>
                    <a:pt x="7" y="5"/>
                  </a:lnTo>
                  <a:lnTo>
                    <a:pt x="11" y="2"/>
                  </a:lnTo>
                  <a:lnTo>
                    <a:pt x="20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96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423" y="2634"/>
              <a:ext cx="617" cy="958"/>
            </a:xfrm>
            <a:custGeom>
              <a:avLst/>
              <a:gdLst>
                <a:gd name="T0" fmla="*/ 617 w 617"/>
                <a:gd name="T1" fmla="*/ 0 h 958"/>
                <a:gd name="T2" fmla="*/ 617 w 617"/>
                <a:gd name="T3" fmla="*/ 958 h 958"/>
                <a:gd name="T4" fmla="*/ 575 w 617"/>
                <a:gd name="T5" fmla="*/ 946 h 958"/>
                <a:gd name="T6" fmla="*/ 534 w 617"/>
                <a:gd name="T7" fmla="*/ 935 h 958"/>
                <a:gd name="T8" fmla="*/ 492 w 617"/>
                <a:gd name="T9" fmla="*/ 921 h 958"/>
                <a:gd name="T10" fmla="*/ 450 w 617"/>
                <a:gd name="T11" fmla="*/ 908 h 958"/>
                <a:gd name="T12" fmla="*/ 411 w 617"/>
                <a:gd name="T13" fmla="*/ 894 h 958"/>
                <a:gd name="T14" fmla="*/ 371 w 617"/>
                <a:gd name="T15" fmla="*/ 879 h 958"/>
                <a:gd name="T16" fmla="*/ 332 w 617"/>
                <a:gd name="T17" fmla="*/ 864 h 958"/>
                <a:gd name="T18" fmla="*/ 292 w 617"/>
                <a:gd name="T19" fmla="*/ 847 h 958"/>
                <a:gd name="T20" fmla="*/ 253 w 617"/>
                <a:gd name="T21" fmla="*/ 832 h 958"/>
                <a:gd name="T22" fmla="*/ 215 w 617"/>
                <a:gd name="T23" fmla="*/ 814 h 958"/>
                <a:gd name="T24" fmla="*/ 178 w 617"/>
                <a:gd name="T25" fmla="*/ 797 h 958"/>
                <a:gd name="T26" fmla="*/ 141 w 617"/>
                <a:gd name="T27" fmla="*/ 778 h 958"/>
                <a:gd name="T28" fmla="*/ 105 w 617"/>
                <a:gd name="T29" fmla="*/ 760 h 958"/>
                <a:gd name="T30" fmla="*/ 70 w 617"/>
                <a:gd name="T31" fmla="*/ 741 h 958"/>
                <a:gd name="T32" fmla="*/ 35 w 617"/>
                <a:gd name="T33" fmla="*/ 721 h 958"/>
                <a:gd name="T34" fmla="*/ 0 w 617"/>
                <a:gd name="T35" fmla="*/ 701 h 958"/>
                <a:gd name="T36" fmla="*/ 0 w 617"/>
                <a:gd name="T37" fmla="*/ 0 h 958"/>
                <a:gd name="T38" fmla="*/ 617 w 617"/>
                <a:gd name="T39" fmla="*/ 0 h 9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17" h="958">
                  <a:moveTo>
                    <a:pt x="617" y="0"/>
                  </a:moveTo>
                  <a:lnTo>
                    <a:pt x="617" y="958"/>
                  </a:lnTo>
                  <a:lnTo>
                    <a:pt x="575" y="946"/>
                  </a:lnTo>
                  <a:lnTo>
                    <a:pt x="534" y="935"/>
                  </a:lnTo>
                  <a:lnTo>
                    <a:pt x="492" y="921"/>
                  </a:lnTo>
                  <a:lnTo>
                    <a:pt x="450" y="908"/>
                  </a:lnTo>
                  <a:lnTo>
                    <a:pt x="411" y="894"/>
                  </a:lnTo>
                  <a:lnTo>
                    <a:pt x="371" y="879"/>
                  </a:lnTo>
                  <a:lnTo>
                    <a:pt x="332" y="864"/>
                  </a:lnTo>
                  <a:lnTo>
                    <a:pt x="292" y="847"/>
                  </a:lnTo>
                  <a:lnTo>
                    <a:pt x="253" y="832"/>
                  </a:lnTo>
                  <a:lnTo>
                    <a:pt x="215" y="814"/>
                  </a:lnTo>
                  <a:lnTo>
                    <a:pt x="178" y="797"/>
                  </a:lnTo>
                  <a:lnTo>
                    <a:pt x="141" y="778"/>
                  </a:lnTo>
                  <a:lnTo>
                    <a:pt x="105" y="760"/>
                  </a:lnTo>
                  <a:lnTo>
                    <a:pt x="70" y="741"/>
                  </a:lnTo>
                  <a:lnTo>
                    <a:pt x="35" y="721"/>
                  </a:lnTo>
                  <a:lnTo>
                    <a:pt x="0" y="701"/>
                  </a:lnTo>
                  <a:lnTo>
                    <a:pt x="0" y="0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8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1432" y="2344"/>
              <a:ext cx="244" cy="267"/>
            </a:xfrm>
            <a:custGeom>
              <a:avLst/>
              <a:gdLst>
                <a:gd name="T0" fmla="*/ 2 w 244"/>
                <a:gd name="T1" fmla="*/ 112 h 267"/>
                <a:gd name="T2" fmla="*/ 11 w 244"/>
                <a:gd name="T3" fmla="*/ 74 h 267"/>
                <a:gd name="T4" fmla="*/ 31 w 244"/>
                <a:gd name="T5" fmla="*/ 37 h 267"/>
                <a:gd name="T6" fmla="*/ 57 w 244"/>
                <a:gd name="T7" fmla="*/ 11 h 267"/>
                <a:gd name="T8" fmla="*/ 90 w 244"/>
                <a:gd name="T9" fmla="*/ 1 h 267"/>
                <a:gd name="T10" fmla="*/ 127 w 244"/>
                <a:gd name="T11" fmla="*/ 0 h 267"/>
                <a:gd name="T12" fmla="*/ 162 w 244"/>
                <a:gd name="T13" fmla="*/ 3 h 267"/>
                <a:gd name="T14" fmla="*/ 189 w 244"/>
                <a:gd name="T15" fmla="*/ 8 h 267"/>
                <a:gd name="T16" fmla="*/ 195 w 244"/>
                <a:gd name="T17" fmla="*/ 13 h 267"/>
                <a:gd name="T18" fmla="*/ 195 w 244"/>
                <a:gd name="T19" fmla="*/ 15 h 267"/>
                <a:gd name="T20" fmla="*/ 187 w 244"/>
                <a:gd name="T21" fmla="*/ 23 h 267"/>
                <a:gd name="T22" fmla="*/ 176 w 244"/>
                <a:gd name="T23" fmla="*/ 35 h 267"/>
                <a:gd name="T24" fmla="*/ 160 w 244"/>
                <a:gd name="T25" fmla="*/ 52 h 267"/>
                <a:gd name="T26" fmla="*/ 147 w 244"/>
                <a:gd name="T27" fmla="*/ 74 h 267"/>
                <a:gd name="T28" fmla="*/ 156 w 244"/>
                <a:gd name="T29" fmla="*/ 89 h 267"/>
                <a:gd name="T30" fmla="*/ 176 w 244"/>
                <a:gd name="T31" fmla="*/ 94 h 267"/>
                <a:gd name="T32" fmla="*/ 202 w 244"/>
                <a:gd name="T33" fmla="*/ 94 h 267"/>
                <a:gd name="T34" fmla="*/ 233 w 244"/>
                <a:gd name="T35" fmla="*/ 99 h 267"/>
                <a:gd name="T36" fmla="*/ 244 w 244"/>
                <a:gd name="T37" fmla="*/ 101 h 267"/>
                <a:gd name="T38" fmla="*/ 244 w 244"/>
                <a:gd name="T39" fmla="*/ 101 h 267"/>
                <a:gd name="T40" fmla="*/ 219 w 244"/>
                <a:gd name="T41" fmla="*/ 112 h 267"/>
                <a:gd name="T42" fmla="*/ 189 w 244"/>
                <a:gd name="T43" fmla="*/ 131 h 267"/>
                <a:gd name="T44" fmla="*/ 176 w 244"/>
                <a:gd name="T45" fmla="*/ 143 h 267"/>
                <a:gd name="T46" fmla="*/ 176 w 244"/>
                <a:gd name="T47" fmla="*/ 151 h 267"/>
                <a:gd name="T48" fmla="*/ 178 w 244"/>
                <a:gd name="T49" fmla="*/ 154 h 267"/>
                <a:gd name="T50" fmla="*/ 189 w 244"/>
                <a:gd name="T51" fmla="*/ 161 h 267"/>
                <a:gd name="T52" fmla="*/ 202 w 244"/>
                <a:gd name="T53" fmla="*/ 164 h 267"/>
                <a:gd name="T54" fmla="*/ 211 w 244"/>
                <a:gd name="T55" fmla="*/ 171 h 267"/>
                <a:gd name="T56" fmla="*/ 187 w 244"/>
                <a:gd name="T57" fmla="*/ 186 h 267"/>
                <a:gd name="T58" fmla="*/ 28 w 244"/>
                <a:gd name="T59" fmla="*/ 267 h 267"/>
                <a:gd name="T60" fmla="*/ 11 w 244"/>
                <a:gd name="T61" fmla="*/ 203 h 267"/>
                <a:gd name="T62" fmla="*/ 0 w 244"/>
                <a:gd name="T63" fmla="*/ 129 h 2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4" h="267">
                  <a:moveTo>
                    <a:pt x="0" y="129"/>
                  </a:moveTo>
                  <a:lnTo>
                    <a:pt x="2" y="112"/>
                  </a:lnTo>
                  <a:lnTo>
                    <a:pt x="4" y="92"/>
                  </a:lnTo>
                  <a:lnTo>
                    <a:pt x="11" y="74"/>
                  </a:lnTo>
                  <a:lnTo>
                    <a:pt x="20" y="53"/>
                  </a:lnTo>
                  <a:lnTo>
                    <a:pt x="31" y="37"/>
                  </a:lnTo>
                  <a:lnTo>
                    <a:pt x="44" y="22"/>
                  </a:lnTo>
                  <a:lnTo>
                    <a:pt x="57" y="11"/>
                  </a:lnTo>
                  <a:lnTo>
                    <a:pt x="72" y="5"/>
                  </a:lnTo>
                  <a:lnTo>
                    <a:pt x="90" y="1"/>
                  </a:lnTo>
                  <a:lnTo>
                    <a:pt x="107" y="1"/>
                  </a:lnTo>
                  <a:lnTo>
                    <a:pt x="127" y="0"/>
                  </a:lnTo>
                  <a:lnTo>
                    <a:pt x="147" y="1"/>
                  </a:lnTo>
                  <a:lnTo>
                    <a:pt x="162" y="3"/>
                  </a:lnTo>
                  <a:lnTo>
                    <a:pt x="178" y="5"/>
                  </a:lnTo>
                  <a:lnTo>
                    <a:pt x="189" y="8"/>
                  </a:lnTo>
                  <a:lnTo>
                    <a:pt x="195" y="11"/>
                  </a:lnTo>
                  <a:lnTo>
                    <a:pt x="195" y="13"/>
                  </a:lnTo>
                  <a:lnTo>
                    <a:pt x="195" y="15"/>
                  </a:lnTo>
                  <a:lnTo>
                    <a:pt x="193" y="17"/>
                  </a:lnTo>
                  <a:lnTo>
                    <a:pt x="187" y="23"/>
                  </a:lnTo>
                  <a:lnTo>
                    <a:pt x="182" y="28"/>
                  </a:lnTo>
                  <a:lnTo>
                    <a:pt x="176" y="35"/>
                  </a:lnTo>
                  <a:lnTo>
                    <a:pt x="171" y="40"/>
                  </a:lnTo>
                  <a:lnTo>
                    <a:pt x="160" y="52"/>
                  </a:lnTo>
                  <a:lnTo>
                    <a:pt x="151" y="64"/>
                  </a:lnTo>
                  <a:lnTo>
                    <a:pt x="147" y="74"/>
                  </a:lnTo>
                  <a:lnTo>
                    <a:pt x="149" y="82"/>
                  </a:lnTo>
                  <a:lnTo>
                    <a:pt x="156" y="89"/>
                  </a:lnTo>
                  <a:lnTo>
                    <a:pt x="167" y="92"/>
                  </a:lnTo>
                  <a:lnTo>
                    <a:pt x="176" y="94"/>
                  </a:lnTo>
                  <a:lnTo>
                    <a:pt x="182" y="94"/>
                  </a:lnTo>
                  <a:lnTo>
                    <a:pt x="202" y="94"/>
                  </a:lnTo>
                  <a:lnTo>
                    <a:pt x="219" y="95"/>
                  </a:lnTo>
                  <a:lnTo>
                    <a:pt x="233" y="99"/>
                  </a:lnTo>
                  <a:lnTo>
                    <a:pt x="244" y="101"/>
                  </a:lnTo>
                  <a:lnTo>
                    <a:pt x="219" y="112"/>
                  </a:lnTo>
                  <a:lnTo>
                    <a:pt x="202" y="122"/>
                  </a:lnTo>
                  <a:lnTo>
                    <a:pt x="189" y="131"/>
                  </a:lnTo>
                  <a:lnTo>
                    <a:pt x="180" y="137"/>
                  </a:lnTo>
                  <a:lnTo>
                    <a:pt x="176" y="143"/>
                  </a:lnTo>
                  <a:lnTo>
                    <a:pt x="176" y="148"/>
                  </a:lnTo>
                  <a:lnTo>
                    <a:pt x="176" y="151"/>
                  </a:lnTo>
                  <a:lnTo>
                    <a:pt x="176" y="153"/>
                  </a:lnTo>
                  <a:lnTo>
                    <a:pt x="178" y="154"/>
                  </a:lnTo>
                  <a:lnTo>
                    <a:pt x="182" y="158"/>
                  </a:lnTo>
                  <a:lnTo>
                    <a:pt x="189" y="161"/>
                  </a:lnTo>
                  <a:lnTo>
                    <a:pt x="197" y="163"/>
                  </a:lnTo>
                  <a:lnTo>
                    <a:pt x="202" y="164"/>
                  </a:lnTo>
                  <a:lnTo>
                    <a:pt x="206" y="166"/>
                  </a:lnTo>
                  <a:lnTo>
                    <a:pt x="211" y="171"/>
                  </a:lnTo>
                  <a:lnTo>
                    <a:pt x="215" y="176"/>
                  </a:lnTo>
                  <a:lnTo>
                    <a:pt x="187" y="186"/>
                  </a:lnTo>
                  <a:lnTo>
                    <a:pt x="211" y="267"/>
                  </a:lnTo>
                  <a:lnTo>
                    <a:pt x="28" y="267"/>
                  </a:lnTo>
                  <a:lnTo>
                    <a:pt x="22" y="242"/>
                  </a:lnTo>
                  <a:lnTo>
                    <a:pt x="11" y="203"/>
                  </a:lnTo>
                  <a:lnTo>
                    <a:pt x="4" y="161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FF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2071" y="2634"/>
              <a:ext cx="200" cy="1010"/>
            </a:xfrm>
            <a:custGeom>
              <a:avLst/>
              <a:gdLst>
                <a:gd name="T0" fmla="*/ 0 w 200"/>
                <a:gd name="T1" fmla="*/ 0 h 1010"/>
                <a:gd name="T2" fmla="*/ 180 w 200"/>
                <a:gd name="T3" fmla="*/ 0 h 1010"/>
                <a:gd name="T4" fmla="*/ 187 w 200"/>
                <a:gd name="T5" fmla="*/ 2 h 1010"/>
                <a:gd name="T6" fmla="*/ 193 w 200"/>
                <a:gd name="T7" fmla="*/ 5 h 1010"/>
                <a:gd name="T8" fmla="*/ 198 w 200"/>
                <a:gd name="T9" fmla="*/ 9 h 1010"/>
                <a:gd name="T10" fmla="*/ 200 w 200"/>
                <a:gd name="T11" fmla="*/ 16 h 1010"/>
                <a:gd name="T12" fmla="*/ 200 w 200"/>
                <a:gd name="T13" fmla="*/ 1010 h 1010"/>
                <a:gd name="T14" fmla="*/ 173 w 200"/>
                <a:gd name="T15" fmla="*/ 1005 h 1010"/>
                <a:gd name="T16" fmla="*/ 149 w 200"/>
                <a:gd name="T17" fmla="*/ 1000 h 1010"/>
                <a:gd name="T18" fmla="*/ 123 w 200"/>
                <a:gd name="T19" fmla="*/ 995 h 1010"/>
                <a:gd name="T20" fmla="*/ 99 w 200"/>
                <a:gd name="T21" fmla="*/ 990 h 1010"/>
                <a:gd name="T22" fmla="*/ 75 w 200"/>
                <a:gd name="T23" fmla="*/ 985 h 1010"/>
                <a:gd name="T24" fmla="*/ 50 w 200"/>
                <a:gd name="T25" fmla="*/ 978 h 1010"/>
                <a:gd name="T26" fmla="*/ 24 w 200"/>
                <a:gd name="T27" fmla="*/ 973 h 1010"/>
                <a:gd name="T28" fmla="*/ 0 w 200"/>
                <a:gd name="T29" fmla="*/ 966 h 1010"/>
                <a:gd name="T30" fmla="*/ 0 w 200"/>
                <a:gd name="T31" fmla="*/ 0 h 10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0" h="1010">
                  <a:moveTo>
                    <a:pt x="0" y="0"/>
                  </a:moveTo>
                  <a:lnTo>
                    <a:pt x="180" y="0"/>
                  </a:lnTo>
                  <a:lnTo>
                    <a:pt x="187" y="2"/>
                  </a:lnTo>
                  <a:lnTo>
                    <a:pt x="193" y="5"/>
                  </a:lnTo>
                  <a:lnTo>
                    <a:pt x="198" y="9"/>
                  </a:lnTo>
                  <a:lnTo>
                    <a:pt x="200" y="16"/>
                  </a:lnTo>
                  <a:lnTo>
                    <a:pt x="200" y="1010"/>
                  </a:lnTo>
                  <a:lnTo>
                    <a:pt x="173" y="1005"/>
                  </a:lnTo>
                  <a:lnTo>
                    <a:pt x="149" y="1000"/>
                  </a:lnTo>
                  <a:lnTo>
                    <a:pt x="123" y="995"/>
                  </a:lnTo>
                  <a:lnTo>
                    <a:pt x="99" y="990"/>
                  </a:lnTo>
                  <a:lnTo>
                    <a:pt x="75" y="985"/>
                  </a:lnTo>
                  <a:lnTo>
                    <a:pt x="50" y="978"/>
                  </a:lnTo>
                  <a:lnTo>
                    <a:pt x="24" y="973"/>
                  </a:lnTo>
                  <a:lnTo>
                    <a:pt x="0" y="9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3213" y="2634"/>
              <a:ext cx="200" cy="1044"/>
            </a:xfrm>
            <a:custGeom>
              <a:avLst/>
              <a:gdLst>
                <a:gd name="T0" fmla="*/ 178 w 200"/>
                <a:gd name="T1" fmla="*/ 0 h 1044"/>
                <a:gd name="T2" fmla="*/ 187 w 200"/>
                <a:gd name="T3" fmla="*/ 2 h 1044"/>
                <a:gd name="T4" fmla="*/ 193 w 200"/>
                <a:gd name="T5" fmla="*/ 5 h 1044"/>
                <a:gd name="T6" fmla="*/ 198 w 200"/>
                <a:gd name="T7" fmla="*/ 9 h 1044"/>
                <a:gd name="T8" fmla="*/ 200 w 200"/>
                <a:gd name="T9" fmla="*/ 16 h 1044"/>
                <a:gd name="T10" fmla="*/ 200 w 200"/>
                <a:gd name="T11" fmla="*/ 1015 h 1044"/>
                <a:gd name="T12" fmla="*/ 176 w 200"/>
                <a:gd name="T13" fmla="*/ 1020 h 1044"/>
                <a:gd name="T14" fmla="*/ 149 w 200"/>
                <a:gd name="T15" fmla="*/ 1024 h 1044"/>
                <a:gd name="T16" fmla="*/ 125 w 200"/>
                <a:gd name="T17" fmla="*/ 1027 h 1044"/>
                <a:gd name="T18" fmla="*/ 101 w 200"/>
                <a:gd name="T19" fmla="*/ 1032 h 1044"/>
                <a:gd name="T20" fmla="*/ 77 w 200"/>
                <a:gd name="T21" fmla="*/ 1035 h 1044"/>
                <a:gd name="T22" fmla="*/ 50 w 200"/>
                <a:gd name="T23" fmla="*/ 1039 h 1044"/>
                <a:gd name="T24" fmla="*/ 26 w 200"/>
                <a:gd name="T25" fmla="*/ 1040 h 1044"/>
                <a:gd name="T26" fmla="*/ 0 w 200"/>
                <a:gd name="T27" fmla="*/ 1044 h 1044"/>
                <a:gd name="T28" fmla="*/ 0 w 200"/>
                <a:gd name="T29" fmla="*/ 0 h 1044"/>
                <a:gd name="T30" fmla="*/ 178 w 200"/>
                <a:gd name="T31" fmla="*/ 0 h 10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0" h="1044">
                  <a:moveTo>
                    <a:pt x="178" y="0"/>
                  </a:moveTo>
                  <a:lnTo>
                    <a:pt x="187" y="2"/>
                  </a:lnTo>
                  <a:lnTo>
                    <a:pt x="193" y="5"/>
                  </a:lnTo>
                  <a:lnTo>
                    <a:pt x="198" y="9"/>
                  </a:lnTo>
                  <a:lnTo>
                    <a:pt x="200" y="16"/>
                  </a:lnTo>
                  <a:lnTo>
                    <a:pt x="200" y="1015"/>
                  </a:lnTo>
                  <a:lnTo>
                    <a:pt x="176" y="1020"/>
                  </a:lnTo>
                  <a:lnTo>
                    <a:pt x="149" y="1024"/>
                  </a:lnTo>
                  <a:lnTo>
                    <a:pt x="125" y="1027"/>
                  </a:lnTo>
                  <a:lnTo>
                    <a:pt x="101" y="1032"/>
                  </a:lnTo>
                  <a:lnTo>
                    <a:pt x="77" y="1035"/>
                  </a:lnTo>
                  <a:lnTo>
                    <a:pt x="50" y="1039"/>
                  </a:lnTo>
                  <a:lnTo>
                    <a:pt x="26" y="1040"/>
                  </a:lnTo>
                  <a:lnTo>
                    <a:pt x="0" y="1044"/>
                  </a:lnTo>
                  <a:lnTo>
                    <a:pt x="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96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3323" y="2488"/>
              <a:ext cx="200" cy="1156"/>
            </a:xfrm>
            <a:custGeom>
              <a:avLst/>
              <a:gdLst>
                <a:gd name="T0" fmla="*/ 105 w 200"/>
                <a:gd name="T1" fmla="*/ 133 h 1156"/>
                <a:gd name="T2" fmla="*/ 96 w 200"/>
                <a:gd name="T3" fmla="*/ 128 h 1156"/>
                <a:gd name="T4" fmla="*/ 88 w 200"/>
                <a:gd name="T5" fmla="*/ 125 h 1156"/>
                <a:gd name="T6" fmla="*/ 79 w 200"/>
                <a:gd name="T7" fmla="*/ 123 h 1156"/>
                <a:gd name="T8" fmla="*/ 68 w 200"/>
                <a:gd name="T9" fmla="*/ 123 h 1156"/>
                <a:gd name="T10" fmla="*/ 0 w 200"/>
                <a:gd name="T11" fmla="*/ 123 h 1156"/>
                <a:gd name="T12" fmla="*/ 11 w 200"/>
                <a:gd name="T13" fmla="*/ 89 h 1156"/>
                <a:gd name="T14" fmla="*/ 26 w 200"/>
                <a:gd name="T15" fmla="*/ 54 h 1156"/>
                <a:gd name="T16" fmla="*/ 41 w 200"/>
                <a:gd name="T17" fmla="*/ 27 h 1156"/>
                <a:gd name="T18" fmla="*/ 59 w 200"/>
                <a:gd name="T19" fmla="*/ 12 h 1156"/>
                <a:gd name="T20" fmla="*/ 70 w 200"/>
                <a:gd name="T21" fmla="*/ 9 h 1156"/>
                <a:gd name="T22" fmla="*/ 81 w 200"/>
                <a:gd name="T23" fmla="*/ 5 h 1156"/>
                <a:gd name="T24" fmla="*/ 94 w 200"/>
                <a:gd name="T25" fmla="*/ 2 h 1156"/>
                <a:gd name="T26" fmla="*/ 109 w 200"/>
                <a:gd name="T27" fmla="*/ 0 h 1156"/>
                <a:gd name="T28" fmla="*/ 123 w 200"/>
                <a:gd name="T29" fmla="*/ 0 h 1156"/>
                <a:gd name="T30" fmla="*/ 136 w 200"/>
                <a:gd name="T31" fmla="*/ 0 h 1156"/>
                <a:gd name="T32" fmla="*/ 149 w 200"/>
                <a:gd name="T33" fmla="*/ 0 h 1156"/>
                <a:gd name="T34" fmla="*/ 160 w 200"/>
                <a:gd name="T35" fmla="*/ 4 h 1156"/>
                <a:gd name="T36" fmla="*/ 167 w 200"/>
                <a:gd name="T37" fmla="*/ 7 h 1156"/>
                <a:gd name="T38" fmla="*/ 171 w 200"/>
                <a:gd name="T39" fmla="*/ 9 h 1156"/>
                <a:gd name="T40" fmla="*/ 171 w 200"/>
                <a:gd name="T41" fmla="*/ 12 h 1156"/>
                <a:gd name="T42" fmla="*/ 173 w 200"/>
                <a:gd name="T43" fmla="*/ 15 h 1156"/>
                <a:gd name="T44" fmla="*/ 175 w 200"/>
                <a:gd name="T45" fmla="*/ 36 h 1156"/>
                <a:gd name="T46" fmla="*/ 173 w 200"/>
                <a:gd name="T47" fmla="*/ 52 h 1156"/>
                <a:gd name="T48" fmla="*/ 169 w 200"/>
                <a:gd name="T49" fmla="*/ 62 h 1156"/>
                <a:gd name="T50" fmla="*/ 167 w 200"/>
                <a:gd name="T51" fmla="*/ 67 h 1156"/>
                <a:gd name="T52" fmla="*/ 160 w 200"/>
                <a:gd name="T53" fmla="*/ 78 h 1156"/>
                <a:gd name="T54" fmla="*/ 200 w 200"/>
                <a:gd name="T55" fmla="*/ 89 h 1156"/>
                <a:gd name="T56" fmla="*/ 182 w 200"/>
                <a:gd name="T57" fmla="*/ 123 h 1156"/>
                <a:gd name="T58" fmla="*/ 167 w 200"/>
                <a:gd name="T59" fmla="*/ 128 h 1156"/>
                <a:gd name="T60" fmla="*/ 153 w 200"/>
                <a:gd name="T61" fmla="*/ 136 h 1156"/>
                <a:gd name="T62" fmla="*/ 145 w 200"/>
                <a:gd name="T63" fmla="*/ 148 h 1156"/>
                <a:gd name="T64" fmla="*/ 142 w 200"/>
                <a:gd name="T65" fmla="*/ 162 h 1156"/>
                <a:gd name="T66" fmla="*/ 142 w 200"/>
                <a:gd name="T67" fmla="*/ 1153 h 1156"/>
                <a:gd name="T68" fmla="*/ 136 w 200"/>
                <a:gd name="T69" fmla="*/ 1154 h 1156"/>
                <a:gd name="T70" fmla="*/ 131 w 200"/>
                <a:gd name="T71" fmla="*/ 1154 h 1156"/>
                <a:gd name="T72" fmla="*/ 125 w 200"/>
                <a:gd name="T73" fmla="*/ 1154 h 1156"/>
                <a:gd name="T74" fmla="*/ 118 w 200"/>
                <a:gd name="T75" fmla="*/ 1156 h 1156"/>
                <a:gd name="T76" fmla="*/ 118 w 200"/>
                <a:gd name="T77" fmla="*/ 162 h 1156"/>
                <a:gd name="T78" fmla="*/ 118 w 200"/>
                <a:gd name="T79" fmla="*/ 155 h 1156"/>
                <a:gd name="T80" fmla="*/ 116 w 200"/>
                <a:gd name="T81" fmla="*/ 146 h 1156"/>
                <a:gd name="T82" fmla="*/ 112 w 200"/>
                <a:gd name="T83" fmla="*/ 140 h 1156"/>
                <a:gd name="T84" fmla="*/ 105 w 200"/>
                <a:gd name="T85" fmla="*/ 133 h 11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0" h="1156">
                  <a:moveTo>
                    <a:pt x="105" y="133"/>
                  </a:moveTo>
                  <a:lnTo>
                    <a:pt x="96" y="128"/>
                  </a:lnTo>
                  <a:lnTo>
                    <a:pt x="88" y="125"/>
                  </a:lnTo>
                  <a:lnTo>
                    <a:pt x="79" y="123"/>
                  </a:lnTo>
                  <a:lnTo>
                    <a:pt x="68" y="123"/>
                  </a:lnTo>
                  <a:lnTo>
                    <a:pt x="0" y="123"/>
                  </a:lnTo>
                  <a:lnTo>
                    <a:pt x="11" y="89"/>
                  </a:lnTo>
                  <a:lnTo>
                    <a:pt x="26" y="54"/>
                  </a:lnTo>
                  <a:lnTo>
                    <a:pt x="41" y="27"/>
                  </a:lnTo>
                  <a:lnTo>
                    <a:pt x="59" y="12"/>
                  </a:lnTo>
                  <a:lnTo>
                    <a:pt x="70" y="9"/>
                  </a:lnTo>
                  <a:lnTo>
                    <a:pt x="81" y="5"/>
                  </a:lnTo>
                  <a:lnTo>
                    <a:pt x="94" y="2"/>
                  </a:lnTo>
                  <a:lnTo>
                    <a:pt x="109" y="0"/>
                  </a:lnTo>
                  <a:lnTo>
                    <a:pt x="123" y="0"/>
                  </a:lnTo>
                  <a:lnTo>
                    <a:pt x="136" y="0"/>
                  </a:lnTo>
                  <a:lnTo>
                    <a:pt x="149" y="0"/>
                  </a:lnTo>
                  <a:lnTo>
                    <a:pt x="160" y="4"/>
                  </a:lnTo>
                  <a:lnTo>
                    <a:pt x="167" y="7"/>
                  </a:lnTo>
                  <a:lnTo>
                    <a:pt x="171" y="9"/>
                  </a:lnTo>
                  <a:lnTo>
                    <a:pt x="171" y="12"/>
                  </a:lnTo>
                  <a:lnTo>
                    <a:pt x="173" y="15"/>
                  </a:lnTo>
                  <a:lnTo>
                    <a:pt x="175" y="36"/>
                  </a:lnTo>
                  <a:lnTo>
                    <a:pt x="173" y="52"/>
                  </a:lnTo>
                  <a:lnTo>
                    <a:pt x="169" y="62"/>
                  </a:lnTo>
                  <a:lnTo>
                    <a:pt x="167" y="67"/>
                  </a:lnTo>
                  <a:lnTo>
                    <a:pt x="160" y="78"/>
                  </a:lnTo>
                  <a:lnTo>
                    <a:pt x="200" y="89"/>
                  </a:lnTo>
                  <a:lnTo>
                    <a:pt x="182" y="123"/>
                  </a:lnTo>
                  <a:lnTo>
                    <a:pt x="167" y="128"/>
                  </a:lnTo>
                  <a:lnTo>
                    <a:pt x="153" y="136"/>
                  </a:lnTo>
                  <a:lnTo>
                    <a:pt x="145" y="148"/>
                  </a:lnTo>
                  <a:lnTo>
                    <a:pt x="142" y="162"/>
                  </a:lnTo>
                  <a:lnTo>
                    <a:pt x="142" y="1153"/>
                  </a:lnTo>
                  <a:lnTo>
                    <a:pt x="136" y="1154"/>
                  </a:lnTo>
                  <a:lnTo>
                    <a:pt x="131" y="1154"/>
                  </a:lnTo>
                  <a:lnTo>
                    <a:pt x="125" y="1154"/>
                  </a:lnTo>
                  <a:lnTo>
                    <a:pt x="118" y="1156"/>
                  </a:lnTo>
                  <a:lnTo>
                    <a:pt x="118" y="162"/>
                  </a:lnTo>
                  <a:lnTo>
                    <a:pt x="118" y="155"/>
                  </a:lnTo>
                  <a:lnTo>
                    <a:pt x="116" y="146"/>
                  </a:lnTo>
                  <a:lnTo>
                    <a:pt x="112" y="140"/>
                  </a:lnTo>
                  <a:lnTo>
                    <a:pt x="105" y="133"/>
                  </a:lnTo>
                  <a:close/>
                </a:path>
              </a:pathLst>
            </a:custGeom>
            <a:solidFill>
              <a:srgbClr val="FF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496" y="2634"/>
              <a:ext cx="198" cy="1000"/>
            </a:xfrm>
            <a:custGeom>
              <a:avLst/>
              <a:gdLst>
                <a:gd name="T0" fmla="*/ 0 w 198"/>
                <a:gd name="T1" fmla="*/ 16 h 1000"/>
                <a:gd name="T2" fmla="*/ 2 w 198"/>
                <a:gd name="T3" fmla="*/ 9 h 1000"/>
                <a:gd name="T4" fmla="*/ 7 w 198"/>
                <a:gd name="T5" fmla="*/ 5 h 1000"/>
                <a:gd name="T6" fmla="*/ 11 w 198"/>
                <a:gd name="T7" fmla="*/ 2 h 1000"/>
                <a:gd name="T8" fmla="*/ 20 w 198"/>
                <a:gd name="T9" fmla="*/ 0 h 1000"/>
                <a:gd name="T10" fmla="*/ 198 w 198"/>
                <a:gd name="T11" fmla="*/ 0 h 1000"/>
                <a:gd name="T12" fmla="*/ 198 w 198"/>
                <a:gd name="T13" fmla="*/ 951 h 1000"/>
                <a:gd name="T14" fmla="*/ 174 w 198"/>
                <a:gd name="T15" fmla="*/ 958 h 1000"/>
                <a:gd name="T16" fmla="*/ 149 w 198"/>
                <a:gd name="T17" fmla="*/ 965 h 1000"/>
                <a:gd name="T18" fmla="*/ 125 w 198"/>
                <a:gd name="T19" fmla="*/ 972 h 1000"/>
                <a:gd name="T20" fmla="*/ 101 w 198"/>
                <a:gd name="T21" fmla="*/ 978 h 1000"/>
                <a:gd name="T22" fmla="*/ 75 w 198"/>
                <a:gd name="T23" fmla="*/ 983 h 1000"/>
                <a:gd name="T24" fmla="*/ 51 w 198"/>
                <a:gd name="T25" fmla="*/ 990 h 1000"/>
                <a:gd name="T26" fmla="*/ 27 w 198"/>
                <a:gd name="T27" fmla="*/ 995 h 1000"/>
                <a:gd name="T28" fmla="*/ 0 w 198"/>
                <a:gd name="T29" fmla="*/ 1000 h 1000"/>
                <a:gd name="T30" fmla="*/ 0 w 198"/>
                <a:gd name="T31" fmla="*/ 16 h 10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8" h="1000">
                  <a:moveTo>
                    <a:pt x="0" y="16"/>
                  </a:moveTo>
                  <a:lnTo>
                    <a:pt x="2" y="9"/>
                  </a:lnTo>
                  <a:lnTo>
                    <a:pt x="7" y="5"/>
                  </a:lnTo>
                  <a:lnTo>
                    <a:pt x="11" y="2"/>
                  </a:lnTo>
                  <a:lnTo>
                    <a:pt x="20" y="0"/>
                  </a:lnTo>
                  <a:lnTo>
                    <a:pt x="198" y="0"/>
                  </a:lnTo>
                  <a:lnTo>
                    <a:pt x="198" y="951"/>
                  </a:lnTo>
                  <a:lnTo>
                    <a:pt x="174" y="958"/>
                  </a:lnTo>
                  <a:lnTo>
                    <a:pt x="149" y="965"/>
                  </a:lnTo>
                  <a:lnTo>
                    <a:pt x="125" y="972"/>
                  </a:lnTo>
                  <a:lnTo>
                    <a:pt x="101" y="978"/>
                  </a:lnTo>
                  <a:lnTo>
                    <a:pt x="75" y="983"/>
                  </a:lnTo>
                  <a:lnTo>
                    <a:pt x="51" y="990"/>
                  </a:lnTo>
                  <a:lnTo>
                    <a:pt x="27" y="995"/>
                  </a:lnTo>
                  <a:lnTo>
                    <a:pt x="0" y="100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6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3725" y="2634"/>
              <a:ext cx="617" cy="943"/>
            </a:xfrm>
            <a:custGeom>
              <a:avLst/>
              <a:gdLst>
                <a:gd name="T0" fmla="*/ 0 w 617"/>
                <a:gd name="T1" fmla="*/ 0 h 943"/>
                <a:gd name="T2" fmla="*/ 588 w 617"/>
                <a:gd name="T3" fmla="*/ 0 h 943"/>
                <a:gd name="T4" fmla="*/ 595 w 617"/>
                <a:gd name="T5" fmla="*/ 0 h 943"/>
                <a:gd name="T6" fmla="*/ 603 w 617"/>
                <a:gd name="T7" fmla="*/ 0 h 943"/>
                <a:gd name="T8" fmla="*/ 610 w 617"/>
                <a:gd name="T9" fmla="*/ 0 h 943"/>
                <a:gd name="T10" fmla="*/ 617 w 617"/>
                <a:gd name="T11" fmla="*/ 0 h 943"/>
                <a:gd name="T12" fmla="*/ 617 w 617"/>
                <a:gd name="T13" fmla="*/ 667 h 943"/>
                <a:gd name="T14" fmla="*/ 584 w 617"/>
                <a:gd name="T15" fmla="*/ 689 h 943"/>
                <a:gd name="T16" fmla="*/ 549 w 617"/>
                <a:gd name="T17" fmla="*/ 709 h 943"/>
                <a:gd name="T18" fmla="*/ 513 w 617"/>
                <a:gd name="T19" fmla="*/ 730 h 943"/>
                <a:gd name="T20" fmla="*/ 478 w 617"/>
                <a:gd name="T21" fmla="*/ 750 h 943"/>
                <a:gd name="T22" fmla="*/ 443 w 617"/>
                <a:gd name="T23" fmla="*/ 768 h 943"/>
                <a:gd name="T24" fmla="*/ 406 w 617"/>
                <a:gd name="T25" fmla="*/ 787 h 943"/>
                <a:gd name="T26" fmla="*/ 368 w 617"/>
                <a:gd name="T27" fmla="*/ 805 h 943"/>
                <a:gd name="T28" fmla="*/ 329 w 617"/>
                <a:gd name="T29" fmla="*/ 822 h 943"/>
                <a:gd name="T30" fmla="*/ 289 w 617"/>
                <a:gd name="T31" fmla="*/ 840 h 943"/>
                <a:gd name="T32" fmla="*/ 250 w 617"/>
                <a:gd name="T33" fmla="*/ 856 h 943"/>
                <a:gd name="T34" fmla="*/ 210 w 617"/>
                <a:gd name="T35" fmla="*/ 872 h 943"/>
                <a:gd name="T36" fmla="*/ 169 w 617"/>
                <a:gd name="T37" fmla="*/ 887 h 943"/>
                <a:gd name="T38" fmla="*/ 127 w 617"/>
                <a:gd name="T39" fmla="*/ 903 h 943"/>
                <a:gd name="T40" fmla="*/ 85 w 617"/>
                <a:gd name="T41" fmla="*/ 916 h 943"/>
                <a:gd name="T42" fmla="*/ 43 w 617"/>
                <a:gd name="T43" fmla="*/ 930 h 943"/>
                <a:gd name="T44" fmla="*/ 0 w 617"/>
                <a:gd name="T45" fmla="*/ 943 h 943"/>
                <a:gd name="T46" fmla="*/ 0 w 617"/>
                <a:gd name="T47" fmla="*/ 0 h 9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17" h="943">
                  <a:moveTo>
                    <a:pt x="0" y="0"/>
                  </a:moveTo>
                  <a:lnTo>
                    <a:pt x="588" y="0"/>
                  </a:lnTo>
                  <a:lnTo>
                    <a:pt x="595" y="0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17" y="0"/>
                  </a:lnTo>
                  <a:lnTo>
                    <a:pt x="617" y="667"/>
                  </a:lnTo>
                  <a:lnTo>
                    <a:pt x="584" y="689"/>
                  </a:lnTo>
                  <a:lnTo>
                    <a:pt x="549" y="709"/>
                  </a:lnTo>
                  <a:lnTo>
                    <a:pt x="513" y="730"/>
                  </a:lnTo>
                  <a:lnTo>
                    <a:pt x="478" y="750"/>
                  </a:lnTo>
                  <a:lnTo>
                    <a:pt x="443" y="768"/>
                  </a:lnTo>
                  <a:lnTo>
                    <a:pt x="406" y="787"/>
                  </a:lnTo>
                  <a:lnTo>
                    <a:pt x="368" y="805"/>
                  </a:lnTo>
                  <a:lnTo>
                    <a:pt x="329" y="822"/>
                  </a:lnTo>
                  <a:lnTo>
                    <a:pt x="289" y="840"/>
                  </a:lnTo>
                  <a:lnTo>
                    <a:pt x="250" y="856"/>
                  </a:lnTo>
                  <a:lnTo>
                    <a:pt x="210" y="872"/>
                  </a:lnTo>
                  <a:lnTo>
                    <a:pt x="169" y="887"/>
                  </a:lnTo>
                  <a:lnTo>
                    <a:pt x="127" y="903"/>
                  </a:lnTo>
                  <a:lnTo>
                    <a:pt x="85" y="916"/>
                  </a:lnTo>
                  <a:lnTo>
                    <a:pt x="43" y="930"/>
                  </a:lnTo>
                  <a:lnTo>
                    <a:pt x="0" y="9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4131" y="2406"/>
              <a:ext cx="68" cy="205"/>
            </a:xfrm>
            <a:custGeom>
              <a:avLst/>
              <a:gdLst>
                <a:gd name="T0" fmla="*/ 68 w 68"/>
                <a:gd name="T1" fmla="*/ 0 h 205"/>
                <a:gd name="T2" fmla="*/ 68 w 68"/>
                <a:gd name="T3" fmla="*/ 205 h 205"/>
                <a:gd name="T4" fmla="*/ 0 w 68"/>
                <a:gd name="T5" fmla="*/ 205 h 205"/>
                <a:gd name="T6" fmla="*/ 0 w 68"/>
                <a:gd name="T7" fmla="*/ 39 h 205"/>
                <a:gd name="T8" fmla="*/ 2 w 68"/>
                <a:gd name="T9" fmla="*/ 33 h 205"/>
                <a:gd name="T10" fmla="*/ 4 w 68"/>
                <a:gd name="T11" fmla="*/ 30 h 205"/>
                <a:gd name="T12" fmla="*/ 11 w 68"/>
                <a:gd name="T13" fmla="*/ 25 h 205"/>
                <a:gd name="T14" fmla="*/ 17 w 68"/>
                <a:gd name="T15" fmla="*/ 22 h 205"/>
                <a:gd name="T16" fmla="*/ 66 w 68"/>
                <a:gd name="T17" fmla="*/ 2 h 205"/>
                <a:gd name="T18" fmla="*/ 68 w 68"/>
                <a:gd name="T19" fmla="*/ 2 h 205"/>
                <a:gd name="T20" fmla="*/ 68 w 68"/>
                <a:gd name="T21" fmla="*/ 0 h 205"/>
                <a:gd name="T22" fmla="*/ 68 w 68"/>
                <a:gd name="T23" fmla="*/ 0 h 205"/>
                <a:gd name="T24" fmla="*/ 68 w 68"/>
                <a:gd name="T25" fmla="*/ 0 h 2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205">
                  <a:moveTo>
                    <a:pt x="68" y="0"/>
                  </a:moveTo>
                  <a:lnTo>
                    <a:pt x="68" y="205"/>
                  </a:lnTo>
                  <a:lnTo>
                    <a:pt x="0" y="205"/>
                  </a:lnTo>
                  <a:lnTo>
                    <a:pt x="0" y="39"/>
                  </a:lnTo>
                  <a:lnTo>
                    <a:pt x="2" y="33"/>
                  </a:lnTo>
                  <a:lnTo>
                    <a:pt x="4" y="30"/>
                  </a:lnTo>
                  <a:lnTo>
                    <a:pt x="11" y="25"/>
                  </a:lnTo>
                  <a:lnTo>
                    <a:pt x="17" y="22"/>
                  </a:lnTo>
                  <a:lnTo>
                    <a:pt x="66" y="2"/>
                  </a:lnTo>
                  <a:lnTo>
                    <a:pt x="68" y="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44C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4322" y="2261"/>
              <a:ext cx="88" cy="350"/>
            </a:xfrm>
            <a:custGeom>
              <a:avLst/>
              <a:gdLst>
                <a:gd name="T0" fmla="*/ 88 w 88"/>
                <a:gd name="T1" fmla="*/ 0 h 350"/>
                <a:gd name="T2" fmla="*/ 88 w 88"/>
                <a:gd name="T3" fmla="*/ 0 h 350"/>
                <a:gd name="T4" fmla="*/ 88 w 88"/>
                <a:gd name="T5" fmla="*/ 0 h 350"/>
                <a:gd name="T6" fmla="*/ 88 w 88"/>
                <a:gd name="T7" fmla="*/ 0 h 350"/>
                <a:gd name="T8" fmla="*/ 88 w 88"/>
                <a:gd name="T9" fmla="*/ 2 h 350"/>
                <a:gd name="T10" fmla="*/ 88 w 88"/>
                <a:gd name="T11" fmla="*/ 306 h 350"/>
                <a:gd name="T12" fmla="*/ 86 w 88"/>
                <a:gd name="T13" fmla="*/ 311 h 350"/>
                <a:gd name="T14" fmla="*/ 81 w 88"/>
                <a:gd name="T15" fmla="*/ 318 h 350"/>
                <a:gd name="T16" fmla="*/ 75 w 88"/>
                <a:gd name="T17" fmla="*/ 325 h 350"/>
                <a:gd name="T18" fmla="*/ 66 w 88"/>
                <a:gd name="T19" fmla="*/ 330 h 350"/>
                <a:gd name="T20" fmla="*/ 59 w 88"/>
                <a:gd name="T21" fmla="*/ 333 h 350"/>
                <a:gd name="T22" fmla="*/ 48 w 88"/>
                <a:gd name="T23" fmla="*/ 338 h 350"/>
                <a:gd name="T24" fmla="*/ 35 w 88"/>
                <a:gd name="T25" fmla="*/ 343 h 350"/>
                <a:gd name="T26" fmla="*/ 28 w 88"/>
                <a:gd name="T27" fmla="*/ 347 h 350"/>
                <a:gd name="T28" fmla="*/ 26 w 88"/>
                <a:gd name="T29" fmla="*/ 348 h 350"/>
                <a:gd name="T30" fmla="*/ 24 w 88"/>
                <a:gd name="T31" fmla="*/ 348 h 350"/>
                <a:gd name="T32" fmla="*/ 22 w 88"/>
                <a:gd name="T33" fmla="*/ 348 h 350"/>
                <a:gd name="T34" fmla="*/ 20 w 88"/>
                <a:gd name="T35" fmla="*/ 350 h 350"/>
                <a:gd name="T36" fmla="*/ 0 w 88"/>
                <a:gd name="T37" fmla="*/ 350 h 350"/>
                <a:gd name="T38" fmla="*/ 0 w 88"/>
                <a:gd name="T39" fmla="*/ 49 h 350"/>
                <a:gd name="T40" fmla="*/ 2 w 88"/>
                <a:gd name="T41" fmla="*/ 44 h 350"/>
                <a:gd name="T42" fmla="*/ 6 w 88"/>
                <a:gd name="T43" fmla="*/ 37 h 350"/>
                <a:gd name="T44" fmla="*/ 11 w 88"/>
                <a:gd name="T45" fmla="*/ 31 h 350"/>
                <a:gd name="T46" fmla="*/ 20 w 88"/>
                <a:gd name="T47" fmla="*/ 26 h 350"/>
                <a:gd name="T48" fmla="*/ 81 w 88"/>
                <a:gd name="T49" fmla="*/ 2 h 350"/>
                <a:gd name="T50" fmla="*/ 83 w 88"/>
                <a:gd name="T51" fmla="*/ 0 h 350"/>
                <a:gd name="T52" fmla="*/ 86 w 88"/>
                <a:gd name="T53" fmla="*/ 0 h 350"/>
                <a:gd name="T54" fmla="*/ 86 w 88"/>
                <a:gd name="T55" fmla="*/ 0 h 350"/>
                <a:gd name="T56" fmla="*/ 88 w 88"/>
                <a:gd name="T57" fmla="*/ 0 h 35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8" h="350">
                  <a:moveTo>
                    <a:pt x="88" y="0"/>
                  </a:moveTo>
                  <a:lnTo>
                    <a:pt x="88" y="0"/>
                  </a:lnTo>
                  <a:lnTo>
                    <a:pt x="88" y="2"/>
                  </a:lnTo>
                  <a:lnTo>
                    <a:pt x="88" y="306"/>
                  </a:lnTo>
                  <a:lnTo>
                    <a:pt x="86" y="311"/>
                  </a:lnTo>
                  <a:lnTo>
                    <a:pt x="81" y="318"/>
                  </a:lnTo>
                  <a:lnTo>
                    <a:pt x="75" y="325"/>
                  </a:lnTo>
                  <a:lnTo>
                    <a:pt x="66" y="330"/>
                  </a:lnTo>
                  <a:lnTo>
                    <a:pt x="59" y="333"/>
                  </a:lnTo>
                  <a:lnTo>
                    <a:pt x="48" y="338"/>
                  </a:lnTo>
                  <a:lnTo>
                    <a:pt x="35" y="343"/>
                  </a:lnTo>
                  <a:lnTo>
                    <a:pt x="28" y="347"/>
                  </a:lnTo>
                  <a:lnTo>
                    <a:pt x="26" y="348"/>
                  </a:lnTo>
                  <a:lnTo>
                    <a:pt x="24" y="348"/>
                  </a:lnTo>
                  <a:lnTo>
                    <a:pt x="22" y="348"/>
                  </a:lnTo>
                  <a:lnTo>
                    <a:pt x="20" y="350"/>
                  </a:lnTo>
                  <a:lnTo>
                    <a:pt x="0" y="350"/>
                  </a:lnTo>
                  <a:lnTo>
                    <a:pt x="0" y="49"/>
                  </a:lnTo>
                  <a:lnTo>
                    <a:pt x="2" y="44"/>
                  </a:lnTo>
                  <a:lnTo>
                    <a:pt x="6" y="37"/>
                  </a:lnTo>
                  <a:lnTo>
                    <a:pt x="11" y="31"/>
                  </a:lnTo>
                  <a:lnTo>
                    <a:pt x="20" y="26"/>
                  </a:lnTo>
                  <a:lnTo>
                    <a:pt x="81" y="2"/>
                  </a:lnTo>
                  <a:lnTo>
                    <a:pt x="83" y="0"/>
                  </a:lnTo>
                  <a:lnTo>
                    <a:pt x="86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44C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922" y="1243"/>
              <a:ext cx="531" cy="1067"/>
            </a:xfrm>
            <a:custGeom>
              <a:avLst/>
              <a:gdLst>
                <a:gd name="T0" fmla="*/ 531 w 531"/>
                <a:gd name="T1" fmla="*/ 1067 h 1067"/>
                <a:gd name="T2" fmla="*/ 0 w 531"/>
                <a:gd name="T3" fmla="*/ 17 h 1067"/>
                <a:gd name="T4" fmla="*/ 13 w 531"/>
                <a:gd name="T5" fmla="*/ 14 h 1067"/>
                <a:gd name="T6" fmla="*/ 26 w 531"/>
                <a:gd name="T7" fmla="*/ 9 h 1067"/>
                <a:gd name="T8" fmla="*/ 39 w 531"/>
                <a:gd name="T9" fmla="*/ 4 h 1067"/>
                <a:gd name="T10" fmla="*/ 52 w 531"/>
                <a:gd name="T11" fmla="*/ 0 h 1067"/>
                <a:gd name="T12" fmla="*/ 531 w 531"/>
                <a:gd name="T13" fmla="*/ 963 h 1067"/>
                <a:gd name="T14" fmla="*/ 531 w 531"/>
                <a:gd name="T15" fmla="*/ 1067 h 10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31" h="1067">
                  <a:moveTo>
                    <a:pt x="531" y="1067"/>
                  </a:moveTo>
                  <a:lnTo>
                    <a:pt x="0" y="17"/>
                  </a:lnTo>
                  <a:lnTo>
                    <a:pt x="13" y="14"/>
                  </a:lnTo>
                  <a:lnTo>
                    <a:pt x="26" y="9"/>
                  </a:lnTo>
                  <a:lnTo>
                    <a:pt x="39" y="4"/>
                  </a:lnTo>
                  <a:lnTo>
                    <a:pt x="52" y="0"/>
                  </a:lnTo>
                  <a:lnTo>
                    <a:pt x="531" y="963"/>
                  </a:lnTo>
                  <a:lnTo>
                    <a:pt x="531" y="1067"/>
                  </a:lnTo>
                  <a:close/>
                </a:path>
              </a:pathLst>
            </a:custGeom>
            <a:solidFill>
              <a:srgbClr val="FFF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2484" y="2216"/>
              <a:ext cx="529" cy="146"/>
            </a:xfrm>
            <a:custGeom>
              <a:avLst/>
              <a:gdLst>
                <a:gd name="T0" fmla="*/ 0 w 529"/>
                <a:gd name="T1" fmla="*/ 0 h 146"/>
                <a:gd name="T2" fmla="*/ 503 w 529"/>
                <a:gd name="T3" fmla="*/ 0 h 146"/>
                <a:gd name="T4" fmla="*/ 529 w 529"/>
                <a:gd name="T5" fmla="*/ 146 h 146"/>
                <a:gd name="T6" fmla="*/ 0 w 529"/>
                <a:gd name="T7" fmla="*/ 146 h 146"/>
                <a:gd name="T8" fmla="*/ 0 w 529"/>
                <a:gd name="T9" fmla="*/ 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9" h="146">
                  <a:moveTo>
                    <a:pt x="0" y="0"/>
                  </a:moveTo>
                  <a:lnTo>
                    <a:pt x="503" y="0"/>
                  </a:lnTo>
                  <a:lnTo>
                    <a:pt x="529" y="146"/>
                  </a:lnTo>
                  <a:lnTo>
                    <a:pt x="0" y="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3015" y="1218"/>
              <a:ext cx="909" cy="1122"/>
            </a:xfrm>
            <a:custGeom>
              <a:avLst/>
              <a:gdLst>
                <a:gd name="T0" fmla="*/ 24 w 909"/>
                <a:gd name="T1" fmla="*/ 1122 h 1122"/>
                <a:gd name="T2" fmla="*/ 0 w 909"/>
                <a:gd name="T3" fmla="*/ 988 h 1122"/>
                <a:gd name="T4" fmla="*/ 633 w 909"/>
                <a:gd name="T5" fmla="*/ 0 h 1122"/>
                <a:gd name="T6" fmla="*/ 668 w 909"/>
                <a:gd name="T7" fmla="*/ 10 h 1122"/>
                <a:gd name="T8" fmla="*/ 703 w 909"/>
                <a:gd name="T9" fmla="*/ 20 h 1122"/>
                <a:gd name="T10" fmla="*/ 738 w 909"/>
                <a:gd name="T11" fmla="*/ 30 h 1122"/>
                <a:gd name="T12" fmla="*/ 773 w 909"/>
                <a:gd name="T13" fmla="*/ 42 h 1122"/>
                <a:gd name="T14" fmla="*/ 806 w 909"/>
                <a:gd name="T15" fmla="*/ 52 h 1122"/>
                <a:gd name="T16" fmla="*/ 841 w 909"/>
                <a:gd name="T17" fmla="*/ 64 h 1122"/>
                <a:gd name="T18" fmla="*/ 876 w 909"/>
                <a:gd name="T19" fmla="*/ 77 h 1122"/>
                <a:gd name="T20" fmla="*/ 909 w 909"/>
                <a:gd name="T21" fmla="*/ 89 h 1122"/>
                <a:gd name="T22" fmla="*/ 24 w 909"/>
                <a:gd name="T23" fmla="*/ 1122 h 1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09" h="1122">
                  <a:moveTo>
                    <a:pt x="24" y="1122"/>
                  </a:moveTo>
                  <a:lnTo>
                    <a:pt x="0" y="988"/>
                  </a:lnTo>
                  <a:lnTo>
                    <a:pt x="633" y="0"/>
                  </a:lnTo>
                  <a:lnTo>
                    <a:pt x="668" y="10"/>
                  </a:lnTo>
                  <a:lnTo>
                    <a:pt x="703" y="20"/>
                  </a:lnTo>
                  <a:lnTo>
                    <a:pt x="738" y="30"/>
                  </a:lnTo>
                  <a:lnTo>
                    <a:pt x="773" y="42"/>
                  </a:lnTo>
                  <a:lnTo>
                    <a:pt x="806" y="52"/>
                  </a:lnTo>
                  <a:lnTo>
                    <a:pt x="841" y="64"/>
                  </a:lnTo>
                  <a:lnTo>
                    <a:pt x="876" y="77"/>
                  </a:lnTo>
                  <a:lnTo>
                    <a:pt x="909" y="89"/>
                  </a:lnTo>
                  <a:lnTo>
                    <a:pt x="24" y="1122"/>
                  </a:lnTo>
                  <a:close/>
                </a:path>
              </a:pathLst>
            </a:custGeom>
            <a:solidFill>
              <a:srgbClr val="DBA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2977" y="1177"/>
              <a:ext cx="1616" cy="1072"/>
            </a:xfrm>
            <a:custGeom>
              <a:avLst/>
              <a:gdLst>
                <a:gd name="T0" fmla="*/ 1616 w 1616"/>
                <a:gd name="T1" fmla="*/ 90 h 1072"/>
                <a:gd name="T2" fmla="*/ 988 w 1616"/>
                <a:gd name="T3" fmla="*/ 1072 h 1072"/>
                <a:gd name="T4" fmla="*/ 476 w 1616"/>
                <a:gd name="T5" fmla="*/ 1072 h 1072"/>
                <a:gd name="T6" fmla="*/ 0 w 1616"/>
                <a:gd name="T7" fmla="*/ 114 h 1072"/>
                <a:gd name="T8" fmla="*/ 50 w 1616"/>
                <a:gd name="T9" fmla="*/ 100 h 1072"/>
                <a:gd name="T10" fmla="*/ 101 w 1616"/>
                <a:gd name="T11" fmla="*/ 87 h 1072"/>
                <a:gd name="T12" fmla="*/ 151 w 1616"/>
                <a:gd name="T13" fmla="*/ 75 h 1072"/>
                <a:gd name="T14" fmla="*/ 204 w 1616"/>
                <a:gd name="T15" fmla="*/ 65 h 1072"/>
                <a:gd name="T16" fmla="*/ 255 w 1616"/>
                <a:gd name="T17" fmla="*/ 55 h 1072"/>
                <a:gd name="T18" fmla="*/ 307 w 1616"/>
                <a:gd name="T19" fmla="*/ 45 h 1072"/>
                <a:gd name="T20" fmla="*/ 362 w 1616"/>
                <a:gd name="T21" fmla="*/ 37 h 1072"/>
                <a:gd name="T22" fmla="*/ 415 w 1616"/>
                <a:gd name="T23" fmla="*/ 28 h 1072"/>
                <a:gd name="T24" fmla="*/ 468 w 1616"/>
                <a:gd name="T25" fmla="*/ 21 h 1072"/>
                <a:gd name="T26" fmla="*/ 522 w 1616"/>
                <a:gd name="T27" fmla="*/ 16 h 1072"/>
                <a:gd name="T28" fmla="*/ 577 w 1616"/>
                <a:gd name="T29" fmla="*/ 11 h 1072"/>
                <a:gd name="T30" fmla="*/ 632 w 1616"/>
                <a:gd name="T31" fmla="*/ 6 h 1072"/>
                <a:gd name="T32" fmla="*/ 687 w 1616"/>
                <a:gd name="T33" fmla="*/ 5 h 1072"/>
                <a:gd name="T34" fmla="*/ 742 w 1616"/>
                <a:gd name="T35" fmla="*/ 1 h 1072"/>
                <a:gd name="T36" fmla="*/ 799 w 1616"/>
                <a:gd name="T37" fmla="*/ 0 h 1072"/>
                <a:gd name="T38" fmla="*/ 854 w 1616"/>
                <a:gd name="T39" fmla="*/ 0 h 1072"/>
                <a:gd name="T40" fmla="*/ 902 w 1616"/>
                <a:gd name="T41" fmla="*/ 0 h 1072"/>
                <a:gd name="T42" fmla="*/ 953 w 1616"/>
                <a:gd name="T43" fmla="*/ 1 h 1072"/>
                <a:gd name="T44" fmla="*/ 1001 w 1616"/>
                <a:gd name="T45" fmla="*/ 3 h 1072"/>
                <a:gd name="T46" fmla="*/ 1050 w 1616"/>
                <a:gd name="T47" fmla="*/ 6 h 1072"/>
                <a:gd name="T48" fmla="*/ 1098 w 1616"/>
                <a:gd name="T49" fmla="*/ 8 h 1072"/>
                <a:gd name="T50" fmla="*/ 1148 w 1616"/>
                <a:gd name="T51" fmla="*/ 13 h 1072"/>
                <a:gd name="T52" fmla="*/ 1194 w 1616"/>
                <a:gd name="T53" fmla="*/ 18 h 1072"/>
                <a:gd name="T54" fmla="*/ 1243 w 1616"/>
                <a:gd name="T55" fmla="*/ 23 h 1072"/>
                <a:gd name="T56" fmla="*/ 1291 w 1616"/>
                <a:gd name="T57" fmla="*/ 30 h 1072"/>
                <a:gd name="T58" fmla="*/ 1339 w 1616"/>
                <a:gd name="T59" fmla="*/ 37 h 1072"/>
                <a:gd name="T60" fmla="*/ 1386 w 1616"/>
                <a:gd name="T61" fmla="*/ 43 h 1072"/>
                <a:gd name="T62" fmla="*/ 1432 w 1616"/>
                <a:gd name="T63" fmla="*/ 52 h 1072"/>
                <a:gd name="T64" fmla="*/ 1478 w 1616"/>
                <a:gd name="T65" fmla="*/ 60 h 1072"/>
                <a:gd name="T66" fmla="*/ 1524 w 1616"/>
                <a:gd name="T67" fmla="*/ 70 h 1072"/>
                <a:gd name="T68" fmla="*/ 1570 w 1616"/>
                <a:gd name="T69" fmla="*/ 80 h 1072"/>
                <a:gd name="T70" fmla="*/ 1616 w 1616"/>
                <a:gd name="T71" fmla="*/ 90 h 10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616" h="1072">
                  <a:moveTo>
                    <a:pt x="1616" y="90"/>
                  </a:moveTo>
                  <a:lnTo>
                    <a:pt x="988" y="1072"/>
                  </a:lnTo>
                  <a:lnTo>
                    <a:pt x="476" y="1072"/>
                  </a:lnTo>
                  <a:lnTo>
                    <a:pt x="0" y="114"/>
                  </a:lnTo>
                  <a:lnTo>
                    <a:pt x="50" y="100"/>
                  </a:lnTo>
                  <a:lnTo>
                    <a:pt x="101" y="87"/>
                  </a:lnTo>
                  <a:lnTo>
                    <a:pt x="151" y="75"/>
                  </a:lnTo>
                  <a:lnTo>
                    <a:pt x="204" y="65"/>
                  </a:lnTo>
                  <a:lnTo>
                    <a:pt x="255" y="55"/>
                  </a:lnTo>
                  <a:lnTo>
                    <a:pt x="307" y="45"/>
                  </a:lnTo>
                  <a:lnTo>
                    <a:pt x="362" y="37"/>
                  </a:lnTo>
                  <a:lnTo>
                    <a:pt x="415" y="28"/>
                  </a:lnTo>
                  <a:lnTo>
                    <a:pt x="468" y="21"/>
                  </a:lnTo>
                  <a:lnTo>
                    <a:pt x="522" y="16"/>
                  </a:lnTo>
                  <a:lnTo>
                    <a:pt x="577" y="11"/>
                  </a:lnTo>
                  <a:lnTo>
                    <a:pt x="632" y="6"/>
                  </a:lnTo>
                  <a:lnTo>
                    <a:pt x="687" y="5"/>
                  </a:lnTo>
                  <a:lnTo>
                    <a:pt x="742" y="1"/>
                  </a:lnTo>
                  <a:lnTo>
                    <a:pt x="799" y="0"/>
                  </a:lnTo>
                  <a:lnTo>
                    <a:pt x="854" y="0"/>
                  </a:lnTo>
                  <a:lnTo>
                    <a:pt x="902" y="0"/>
                  </a:lnTo>
                  <a:lnTo>
                    <a:pt x="953" y="1"/>
                  </a:lnTo>
                  <a:lnTo>
                    <a:pt x="1001" y="3"/>
                  </a:lnTo>
                  <a:lnTo>
                    <a:pt x="1050" y="6"/>
                  </a:lnTo>
                  <a:lnTo>
                    <a:pt x="1098" y="8"/>
                  </a:lnTo>
                  <a:lnTo>
                    <a:pt x="1148" y="13"/>
                  </a:lnTo>
                  <a:lnTo>
                    <a:pt x="1194" y="18"/>
                  </a:lnTo>
                  <a:lnTo>
                    <a:pt x="1243" y="23"/>
                  </a:lnTo>
                  <a:lnTo>
                    <a:pt x="1291" y="30"/>
                  </a:lnTo>
                  <a:lnTo>
                    <a:pt x="1339" y="37"/>
                  </a:lnTo>
                  <a:lnTo>
                    <a:pt x="1386" y="43"/>
                  </a:lnTo>
                  <a:lnTo>
                    <a:pt x="1432" y="52"/>
                  </a:lnTo>
                  <a:lnTo>
                    <a:pt x="1478" y="60"/>
                  </a:lnTo>
                  <a:lnTo>
                    <a:pt x="1524" y="70"/>
                  </a:lnTo>
                  <a:lnTo>
                    <a:pt x="1570" y="80"/>
                  </a:lnTo>
                  <a:lnTo>
                    <a:pt x="1616" y="90"/>
                  </a:lnTo>
                  <a:close/>
                </a:path>
              </a:pathLst>
            </a:custGeom>
            <a:solidFill>
              <a:srgbClr val="E2E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1155" y="1268"/>
              <a:ext cx="3277" cy="1234"/>
            </a:xfrm>
            <a:custGeom>
              <a:avLst/>
              <a:gdLst>
                <a:gd name="T0" fmla="*/ 103 w 3277"/>
                <a:gd name="T1" fmla="*/ 326 h 1234"/>
                <a:gd name="T2" fmla="*/ 136 w 3277"/>
                <a:gd name="T3" fmla="*/ 301 h 1234"/>
                <a:gd name="T4" fmla="*/ 171 w 3277"/>
                <a:gd name="T5" fmla="*/ 276 h 1234"/>
                <a:gd name="T6" fmla="*/ 207 w 3277"/>
                <a:gd name="T7" fmla="*/ 252 h 1234"/>
                <a:gd name="T8" fmla="*/ 244 w 3277"/>
                <a:gd name="T9" fmla="*/ 229 h 1234"/>
                <a:gd name="T10" fmla="*/ 281 w 3277"/>
                <a:gd name="T11" fmla="*/ 207 h 1234"/>
                <a:gd name="T12" fmla="*/ 319 w 3277"/>
                <a:gd name="T13" fmla="*/ 185 h 1234"/>
                <a:gd name="T14" fmla="*/ 358 w 3277"/>
                <a:gd name="T15" fmla="*/ 163 h 1234"/>
                <a:gd name="T16" fmla="*/ 398 w 3277"/>
                <a:gd name="T17" fmla="*/ 143 h 1234"/>
                <a:gd name="T18" fmla="*/ 439 w 3277"/>
                <a:gd name="T19" fmla="*/ 123 h 1234"/>
                <a:gd name="T20" fmla="*/ 479 w 3277"/>
                <a:gd name="T21" fmla="*/ 103 h 1234"/>
                <a:gd name="T22" fmla="*/ 521 w 3277"/>
                <a:gd name="T23" fmla="*/ 84 h 1234"/>
                <a:gd name="T24" fmla="*/ 565 w 3277"/>
                <a:gd name="T25" fmla="*/ 66 h 1234"/>
                <a:gd name="T26" fmla="*/ 606 w 3277"/>
                <a:gd name="T27" fmla="*/ 49 h 1234"/>
                <a:gd name="T28" fmla="*/ 650 w 3277"/>
                <a:gd name="T29" fmla="*/ 32 h 1234"/>
                <a:gd name="T30" fmla="*/ 696 w 3277"/>
                <a:gd name="T31" fmla="*/ 16 h 1234"/>
                <a:gd name="T32" fmla="*/ 740 w 3277"/>
                <a:gd name="T33" fmla="*/ 0 h 1234"/>
                <a:gd name="T34" fmla="*/ 1302 w 3277"/>
                <a:gd name="T35" fmla="*/ 1116 h 1234"/>
                <a:gd name="T36" fmla="*/ 1884 w 3277"/>
                <a:gd name="T37" fmla="*/ 1116 h 1234"/>
                <a:gd name="T38" fmla="*/ 2796 w 3277"/>
                <a:gd name="T39" fmla="*/ 49 h 1234"/>
                <a:gd name="T40" fmla="*/ 2829 w 3277"/>
                <a:gd name="T41" fmla="*/ 63 h 1234"/>
                <a:gd name="T42" fmla="*/ 2862 w 3277"/>
                <a:gd name="T43" fmla="*/ 76 h 1234"/>
                <a:gd name="T44" fmla="*/ 2895 w 3277"/>
                <a:gd name="T45" fmla="*/ 91 h 1234"/>
                <a:gd name="T46" fmla="*/ 2925 w 3277"/>
                <a:gd name="T47" fmla="*/ 105 h 1234"/>
                <a:gd name="T48" fmla="*/ 2958 w 3277"/>
                <a:gd name="T49" fmla="*/ 120 h 1234"/>
                <a:gd name="T50" fmla="*/ 2989 w 3277"/>
                <a:gd name="T51" fmla="*/ 135 h 1234"/>
                <a:gd name="T52" fmla="*/ 3020 w 3277"/>
                <a:gd name="T53" fmla="*/ 152 h 1234"/>
                <a:gd name="T54" fmla="*/ 3050 w 3277"/>
                <a:gd name="T55" fmla="*/ 167 h 1234"/>
                <a:gd name="T56" fmla="*/ 3081 w 3277"/>
                <a:gd name="T57" fmla="*/ 184 h 1234"/>
                <a:gd name="T58" fmla="*/ 3110 w 3277"/>
                <a:gd name="T59" fmla="*/ 200 h 1234"/>
                <a:gd name="T60" fmla="*/ 3138 w 3277"/>
                <a:gd name="T61" fmla="*/ 217 h 1234"/>
                <a:gd name="T62" fmla="*/ 3167 w 3277"/>
                <a:gd name="T63" fmla="*/ 236 h 1234"/>
                <a:gd name="T64" fmla="*/ 3195 w 3277"/>
                <a:gd name="T65" fmla="*/ 254 h 1234"/>
                <a:gd name="T66" fmla="*/ 3224 w 3277"/>
                <a:gd name="T67" fmla="*/ 273 h 1234"/>
                <a:gd name="T68" fmla="*/ 3250 w 3277"/>
                <a:gd name="T69" fmla="*/ 291 h 1234"/>
                <a:gd name="T70" fmla="*/ 3277 w 3277"/>
                <a:gd name="T71" fmla="*/ 310 h 1234"/>
                <a:gd name="T72" fmla="*/ 2067 w 3277"/>
                <a:gd name="T73" fmla="*/ 1234 h 1234"/>
                <a:gd name="T74" fmla="*/ 1065 w 3277"/>
                <a:gd name="T75" fmla="*/ 1234 h 1234"/>
                <a:gd name="T76" fmla="*/ 0 w 3277"/>
                <a:gd name="T77" fmla="*/ 412 h 1234"/>
                <a:gd name="T78" fmla="*/ 13 w 3277"/>
                <a:gd name="T79" fmla="*/ 402 h 1234"/>
                <a:gd name="T80" fmla="*/ 24 w 3277"/>
                <a:gd name="T81" fmla="*/ 390 h 1234"/>
                <a:gd name="T82" fmla="*/ 37 w 3277"/>
                <a:gd name="T83" fmla="*/ 380 h 1234"/>
                <a:gd name="T84" fmla="*/ 51 w 3277"/>
                <a:gd name="T85" fmla="*/ 368 h 1234"/>
                <a:gd name="T86" fmla="*/ 64 w 3277"/>
                <a:gd name="T87" fmla="*/ 358 h 1234"/>
                <a:gd name="T88" fmla="*/ 77 w 3277"/>
                <a:gd name="T89" fmla="*/ 348 h 1234"/>
                <a:gd name="T90" fmla="*/ 90 w 3277"/>
                <a:gd name="T91" fmla="*/ 336 h 1234"/>
                <a:gd name="T92" fmla="*/ 103 w 3277"/>
                <a:gd name="T93" fmla="*/ 326 h 12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277" h="1234">
                  <a:moveTo>
                    <a:pt x="103" y="326"/>
                  </a:moveTo>
                  <a:lnTo>
                    <a:pt x="136" y="301"/>
                  </a:lnTo>
                  <a:lnTo>
                    <a:pt x="171" y="276"/>
                  </a:lnTo>
                  <a:lnTo>
                    <a:pt x="207" y="252"/>
                  </a:lnTo>
                  <a:lnTo>
                    <a:pt x="244" y="229"/>
                  </a:lnTo>
                  <a:lnTo>
                    <a:pt x="281" y="207"/>
                  </a:lnTo>
                  <a:lnTo>
                    <a:pt x="319" y="185"/>
                  </a:lnTo>
                  <a:lnTo>
                    <a:pt x="358" y="163"/>
                  </a:lnTo>
                  <a:lnTo>
                    <a:pt x="398" y="143"/>
                  </a:lnTo>
                  <a:lnTo>
                    <a:pt x="439" y="123"/>
                  </a:lnTo>
                  <a:lnTo>
                    <a:pt x="479" y="103"/>
                  </a:lnTo>
                  <a:lnTo>
                    <a:pt x="521" y="84"/>
                  </a:lnTo>
                  <a:lnTo>
                    <a:pt x="565" y="66"/>
                  </a:lnTo>
                  <a:lnTo>
                    <a:pt x="606" y="49"/>
                  </a:lnTo>
                  <a:lnTo>
                    <a:pt x="650" y="32"/>
                  </a:lnTo>
                  <a:lnTo>
                    <a:pt x="696" y="16"/>
                  </a:lnTo>
                  <a:lnTo>
                    <a:pt x="740" y="0"/>
                  </a:lnTo>
                  <a:lnTo>
                    <a:pt x="1302" y="1116"/>
                  </a:lnTo>
                  <a:lnTo>
                    <a:pt x="1884" y="1116"/>
                  </a:lnTo>
                  <a:lnTo>
                    <a:pt x="2796" y="49"/>
                  </a:lnTo>
                  <a:lnTo>
                    <a:pt x="2829" y="63"/>
                  </a:lnTo>
                  <a:lnTo>
                    <a:pt x="2862" y="76"/>
                  </a:lnTo>
                  <a:lnTo>
                    <a:pt x="2895" y="91"/>
                  </a:lnTo>
                  <a:lnTo>
                    <a:pt x="2925" y="105"/>
                  </a:lnTo>
                  <a:lnTo>
                    <a:pt x="2958" y="120"/>
                  </a:lnTo>
                  <a:lnTo>
                    <a:pt x="2989" y="135"/>
                  </a:lnTo>
                  <a:lnTo>
                    <a:pt x="3020" y="152"/>
                  </a:lnTo>
                  <a:lnTo>
                    <a:pt x="3050" y="167"/>
                  </a:lnTo>
                  <a:lnTo>
                    <a:pt x="3081" y="184"/>
                  </a:lnTo>
                  <a:lnTo>
                    <a:pt x="3110" y="200"/>
                  </a:lnTo>
                  <a:lnTo>
                    <a:pt x="3138" y="217"/>
                  </a:lnTo>
                  <a:lnTo>
                    <a:pt x="3167" y="236"/>
                  </a:lnTo>
                  <a:lnTo>
                    <a:pt x="3195" y="254"/>
                  </a:lnTo>
                  <a:lnTo>
                    <a:pt x="3224" y="273"/>
                  </a:lnTo>
                  <a:lnTo>
                    <a:pt x="3250" y="291"/>
                  </a:lnTo>
                  <a:lnTo>
                    <a:pt x="3277" y="310"/>
                  </a:lnTo>
                  <a:lnTo>
                    <a:pt x="2067" y="1234"/>
                  </a:lnTo>
                  <a:lnTo>
                    <a:pt x="1065" y="1234"/>
                  </a:lnTo>
                  <a:lnTo>
                    <a:pt x="0" y="412"/>
                  </a:lnTo>
                  <a:lnTo>
                    <a:pt x="13" y="402"/>
                  </a:lnTo>
                  <a:lnTo>
                    <a:pt x="24" y="390"/>
                  </a:lnTo>
                  <a:lnTo>
                    <a:pt x="37" y="380"/>
                  </a:lnTo>
                  <a:lnTo>
                    <a:pt x="51" y="368"/>
                  </a:lnTo>
                  <a:lnTo>
                    <a:pt x="64" y="358"/>
                  </a:lnTo>
                  <a:lnTo>
                    <a:pt x="77" y="348"/>
                  </a:lnTo>
                  <a:lnTo>
                    <a:pt x="90" y="336"/>
                  </a:lnTo>
                  <a:lnTo>
                    <a:pt x="103" y="326"/>
                  </a:lnTo>
                  <a:close/>
                </a:path>
              </a:pathLst>
            </a:custGeom>
            <a:solidFill>
              <a:srgbClr val="E2E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793" y="1699"/>
              <a:ext cx="1405" cy="1461"/>
            </a:xfrm>
            <a:custGeom>
              <a:avLst/>
              <a:gdLst>
                <a:gd name="T0" fmla="*/ 6 w 1405"/>
                <a:gd name="T1" fmla="*/ 614 h 1461"/>
                <a:gd name="T2" fmla="*/ 50 w 1405"/>
                <a:gd name="T3" fmla="*/ 430 h 1461"/>
                <a:gd name="T4" fmla="*/ 136 w 1405"/>
                <a:gd name="T5" fmla="*/ 250 h 1461"/>
                <a:gd name="T6" fmla="*/ 263 w 1405"/>
                <a:gd name="T7" fmla="*/ 80 h 1461"/>
                <a:gd name="T8" fmla="*/ 1405 w 1405"/>
                <a:gd name="T9" fmla="*/ 819 h 1461"/>
                <a:gd name="T10" fmla="*/ 878 w 1405"/>
                <a:gd name="T11" fmla="*/ 912 h 1461"/>
                <a:gd name="T12" fmla="*/ 861 w 1405"/>
                <a:gd name="T13" fmla="*/ 843 h 1461"/>
                <a:gd name="T14" fmla="*/ 889 w 1405"/>
                <a:gd name="T15" fmla="*/ 821 h 1461"/>
                <a:gd name="T16" fmla="*/ 878 w 1405"/>
                <a:gd name="T17" fmla="*/ 808 h 1461"/>
                <a:gd name="T18" fmla="*/ 854 w 1405"/>
                <a:gd name="T19" fmla="*/ 789 h 1461"/>
                <a:gd name="T20" fmla="*/ 872 w 1405"/>
                <a:gd name="T21" fmla="*/ 777 h 1461"/>
                <a:gd name="T22" fmla="*/ 898 w 1405"/>
                <a:gd name="T23" fmla="*/ 766 h 1461"/>
                <a:gd name="T24" fmla="*/ 916 w 1405"/>
                <a:gd name="T25" fmla="*/ 752 h 1461"/>
                <a:gd name="T26" fmla="*/ 916 w 1405"/>
                <a:gd name="T27" fmla="*/ 740 h 1461"/>
                <a:gd name="T28" fmla="*/ 898 w 1405"/>
                <a:gd name="T29" fmla="*/ 725 h 1461"/>
                <a:gd name="T30" fmla="*/ 869 w 1405"/>
                <a:gd name="T31" fmla="*/ 719 h 1461"/>
                <a:gd name="T32" fmla="*/ 839 w 1405"/>
                <a:gd name="T33" fmla="*/ 715 h 1461"/>
                <a:gd name="T34" fmla="*/ 821 w 1405"/>
                <a:gd name="T35" fmla="*/ 715 h 1461"/>
                <a:gd name="T36" fmla="*/ 821 w 1405"/>
                <a:gd name="T37" fmla="*/ 715 h 1461"/>
                <a:gd name="T38" fmla="*/ 819 w 1405"/>
                <a:gd name="T39" fmla="*/ 715 h 1461"/>
                <a:gd name="T40" fmla="*/ 834 w 1405"/>
                <a:gd name="T41" fmla="*/ 697 h 1461"/>
                <a:gd name="T42" fmla="*/ 856 w 1405"/>
                <a:gd name="T43" fmla="*/ 675 h 1461"/>
                <a:gd name="T44" fmla="*/ 865 w 1405"/>
                <a:gd name="T45" fmla="*/ 655 h 1461"/>
                <a:gd name="T46" fmla="*/ 858 w 1405"/>
                <a:gd name="T47" fmla="*/ 643 h 1461"/>
                <a:gd name="T48" fmla="*/ 830 w 1405"/>
                <a:gd name="T49" fmla="*/ 630 h 1461"/>
                <a:gd name="T50" fmla="*/ 788 w 1405"/>
                <a:gd name="T51" fmla="*/ 623 h 1461"/>
                <a:gd name="T52" fmla="*/ 742 w 1405"/>
                <a:gd name="T53" fmla="*/ 623 h 1461"/>
                <a:gd name="T54" fmla="*/ 703 w 1405"/>
                <a:gd name="T55" fmla="*/ 628 h 1461"/>
                <a:gd name="T56" fmla="*/ 661 w 1405"/>
                <a:gd name="T57" fmla="*/ 650 h 1461"/>
                <a:gd name="T58" fmla="*/ 632 w 1405"/>
                <a:gd name="T59" fmla="*/ 688 h 1461"/>
                <a:gd name="T60" fmla="*/ 615 w 1405"/>
                <a:gd name="T61" fmla="*/ 734 h 1461"/>
                <a:gd name="T62" fmla="*/ 608 w 1405"/>
                <a:gd name="T63" fmla="*/ 774 h 1461"/>
                <a:gd name="T64" fmla="*/ 619 w 1405"/>
                <a:gd name="T65" fmla="*/ 845 h 1461"/>
                <a:gd name="T66" fmla="*/ 637 w 1405"/>
                <a:gd name="T67" fmla="*/ 912 h 1461"/>
                <a:gd name="T68" fmla="*/ 536 w 1405"/>
                <a:gd name="T69" fmla="*/ 646 h 1461"/>
                <a:gd name="T70" fmla="*/ 525 w 1405"/>
                <a:gd name="T71" fmla="*/ 621 h 1461"/>
                <a:gd name="T72" fmla="*/ 498 w 1405"/>
                <a:gd name="T73" fmla="*/ 601 h 1461"/>
                <a:gd name="T74" fmla="*/ 430 w 1405"/>
                <a:gd name="T75" fmla="*/ 574 h 1461"/>
                <a:gd name="T76" fmla="*/ 410 w 1405"/>
                <a:gd name="T77" fmla="*/ 572 h 1461"/>
                <a:gd name="T78" fmla="*/ 395 w 1405"/>
                <a:gd name="T79" fmla="*/ 579 h 1461"/>
                <a:gd name="T80" fmla="*/ 388 w 1405"/>
                <a:gd name="T81" fmla="*/ 591 h 1461"/>
                <a:gd name="T82" fmla="*/ 388 w 1405"/>
                <a:gd name="T83" fmla="*/ 951 h 1461"/>
                <a:gd name="T84" fmla="*/ 388 w 1405"/>
                <a:gd name="T85" fmla="*/ 1461 h 1461"/>
                <a:gd name="T86" fmla="*/ 301 w 1405"/>
                <a:gd name="T87" fmla="*/ 1377 h 1461"/>
                <a:gd name="T88" fmla="*/ 222 w 1405"/>
                <a:gd name="T89" fmla="*/ 1290 h 1461"/>
                <a:gd name="T90" fmla="*/ 156 w 1405"/>
                <a:gd name="T91" fmla="*/ 1199 h 1461"/>
                <a:gd name="T92" fmla="*/ 101 w 1405"/>
                <a:gd name="T93" fmla="*/ 1105 h 1461"/>
                <a:gd name="T94" fmla="*/ 57 w 1405"/>
                <a:gd name="T95" fmla="*/ 1008 h 1461"/>
                <a:gd name="T96" fmla="*/ 26 w 1405"/>
                <a:gd name="T97" fmla="*/ 910 h 1461"/>
                <a:gd name="T98" fmla="*/ 6 w 1405"/>
                <a:gd name="T99" fmla="*/ 809 h 1461"/>
                <a:gd name="T100" fmla="*/ 0 w 1405"/>
                <a:gd name="T101" fmla="*/ 709 h 14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405" h="1461">
                  <a:moveTo>
                    <a:pt x="0" y="709"/>
                  </a:moveTo>
                  <a:lnTo>
                    <a:pt x="6" y="614"/>
                  </a:lnTo>
                  <a:lnTo>
                    <a:pt x="22" y="522"/>
                  </a:lnTo>
                  <a:lnTo>
                    <a:pt x="50" y="430"/>
                  </a:lnTo>
                  <a:lnTo>
                    <a:pt x="88" y="339"/>
                  </a:lnTo>
                  <a:lnTo>
                    <a:pt x="136" y="250"/>
                  </a:lnTo>
                  <a:lnTo>
                    <a:pt x="195" y="164"/>
                  </a:lnTo>
                  <a:lnTo>
                    <a:pt x="263" y="80"/>
                  </a:lnTo>
                  <a:lnTo>
                    <a:pt x="342" y="0"/>
                  </a:lnTo>
                  <a:lnTo>
                    <a:pt x="1405" y="819"/>
                  </a:lnTo>
                  <a:lnTo>
                    <a:pt x="1405" y="912"/>
                  </a:lnTo>
                  <a:lnTo>
                    <a:pt x="878" y="912"/>
                  </a:lnTo>
                  <a:lnTo>
                    <a:pt x="883" y="910"/>
                  </a:lnTo>
                  <a:lnTo>
                    <a:pt x="861" y="843"/>
                  </a:lnTo>
                  <a:lnTo>
                    <a:pt x="894" y="831"/>
                  </a:lnTo>
                  <a:lnTo>
                    <a:pt x="889" y="821"/>
                  </a:lnTo>
                  <a:lnTo>
                    <a:pt x="885" y="816"/>
                  </a:lnTo>
                  <a:lnTo>
                    <a:pt x="878" y="808"/>
                  </a:lnTo>
                  <a:lnTo>
                    <a:pt x="869" y="798"/>
                  </a:lnTo>
                  <a:lnTo>
                    <a:pt x="854" y="789"/>
                  </a:lnTo>
                  <a:lnTo>
                    <a:pt x="863" y="784"/>
                  </a:lnTo>
                  <a:lnTo>
                    <a:pt x="872" y="777"/>
                  </a:lnTo>
                  <a:lnTo>
                    <a:pt x="885" y="772"/>
                  </a:lnTo>
                  <a:lnTo>
                    <a:pt x="898" y="766"/>
                  </a:lnTo>
                  <a:lnTo>
                    <a:pt x="909" y="759"/>
                  </a:lnTo>
                  <a:lnTo>
                    <a:pt x="916" y="752"/>
                  </a:lnTo>
                  <a:lnTo>
                    <a:pt x="916" y="746"/>
                  </a:lnTo>
                  <a:lnTo>
                    <a:pt x="916" y="740"/>
                  </a:lnTo>
                  <a:lnTo>
                    <a:pt x="909" y="732"/>
                  </a:lnTo>
                  <a:lnTo>
                    <a:pt x="898" y="725"/>
                  </a:lnTo>
                  <a:lnTo>
                    <a:pt x="885" y="722"/>
                  </a:lnTo>
                  <a:lnTo>
                    <a:pt x="869" y="719"/>
                  </a:lnTo>
                  <a:lnTo>
                    <a:pt x="852" y="717"/>
                  </a:lnTo>
                  <a:lnTo>
                    <a:pt x="839" y="715"/>
                  </a:lnTo>
                  <a:lnTo>
                    <a:pt x="828" y="715"/>
                  </a:lnTo>
                  <a:lnTo>
                    <a:pt x="821" y="715"/>
                  </a:lnTo>
                  <a:lnTo>
                    <a:pt x="819" y="715"/>
                  </a:lnTo>
                  <a:lnTo>
                    <a:pt x="826" y="707"/>
                  </a:lnTo>
                  <a:lnTo>
                    <a:pt x="834" y="697"/>
                  </a:lnTo>
                  <a:lnTo>
                    <a:pt x="845" y="687"/>
                  </a:lnTo>
                  <a:lnTo>
                    <a:pt x="856" y="675"/>
                  </a:lnTo>
                  <a:lnTo>
                    <a:pt x="863" y="665"/>
                  </a:lnTo>
                  <a:lnTo>
                    <a:pt x="865" y="655"/>
                  </a:lnTo>
                  <a:lnTo>
                    <a:pt x="863" y="648"/>
                  </a:lnTo>
                  <a:lnTo>
                    <a:pt x="858" y="643"/>
                  </a:lnTo>
                  <a:lnTo>
                    <a:pt x="847" y="635"/>
                  </a:lnTo>
                  <a:lnTo>
                    <a:pt x="830" y="630"/>
                  </a:lnTo>
                  <a:lnTo>
                    <a:pt x="810" y="625"/>
                  </a:lnTo>
                  <a:lnTo>
                    <a:pt x="788" y="623"/>
                  </a:lnTo>
                  <a:lnTo>
                    <a:pt x="764" y="623"/>
                  </a:lnTo>
                  <a:lnTo>
                    <a:pt x="742" y="623"/>
                  </a:lnTo>
                  <a:lnTo>
                    <a:pt x="720" y="625"/>
                  </a:lnTo>
                  <a:lnTo>
                    <a:pt x="703" y="628"/>
                  </a:lnTo>
                  <a:lnTo>
                    <a:pt x="681" y="636"/>
                  </a:lnTo>
                  <a:lnTo>
                    <a:pt x="661" y="650"/>
                  </a:lnTo>
                  <a:lnTo>
                    <a:pt x="645" y="668"/>
                  </a:lnTo>
                  <a:lnTo>
                    <a:pt x="632" y="688"/>
                  </a:lnTo>
                  <a:lnTo>
                    <a:pt x="621" y="712"/>
                  </a:lnTo>
                  <a:lnTo>
                    <a:pt x="615" y="734"/>
                  </a:lnTo>
                  <a:lnTo>
                    <a:pt x="610" y="756"/>
                  </a:lnTo>
                  <a:lnTo>
                    <a:pt x="608" y="774"/>
                  </a:lnTo>
                  <a:lnTo>
                    <a:pt x="610" y="806"/>
                  </a:lnTo>
                  <a:lnTo>
                    <a:pt x="619" y="845"/>
                  </a:lnTo>
                  <a:lnTo>
                    <a:pt x="628" y="883"/>
                  </a:lnTo>
                  <a:lnTo>
                    <a:pt x="637" y="912"/>
                  </a:lnTo>
                  <a:lnTo>
                    <a:pt x="536" y="912"/>
                  </a:lnTo>
                  <a:lnTo>
                    <a:pt x="536" y="646"/>
                  </a:lnTo>
                  <a:lnTo>
                    <a:pt x="533" y="633"/>
                  </a:lnTo>
                  <a:lnTo>
                    <a:pt x="525" y="621"/>
                  </a:lnTo>
                  <a:lnTo>
                    <a:pt x="514" y="609"/>
                  </a:lnTo>
                  <a:lnTo>
                    <a:pt x="498" y="601"/>
                  </a:lnTo>
                  <a:lnTo>
                    <a:pt x="439" y="578"/>
                  </a:lnTo>
                  <a:lnTo>
                    <a:pt x="430" y="574"/>
                  </a:lnTo>
                  <a:lnTo>
                    <a:pt x="419" y="572"/>
                  </a:lnTo>
                  <a:lnTo>
                    <a:pt x="410" y="572"/>
                  </a:lnTo>
                  <a:lnTo>
                    <a:pt x="402" y="576"/>
                  </a:lnTo>
                  <a:lnTo>
                    <a:pt x="395" y="579"/>
                  </a:lnTo>
                  <a:lnTo>
                    <a:pt x="393" y="584"/>
                  </a:lnTo>
                  <a:lnTo>
                    <a:pt x="388" y="591"/>
                  </a:lnTo>
                  <a:lnTo>
                    <a:pt x="388" y="598"/>
                  </a:lnTo>
                  <a:lnTo>
                    <a:pt x="388" y="951"/>
                  </a:lnTo>
                  <a:lnTo>
                    <a:pt x="388" y="1461"/>
                  </a:lnTo>
                  <a:lnTo>
                    <a:pt x="342" y="1419"/>
                  </a:lnTo>
                  <a:lnTo>
                    <a:pt x="301" y="1377"/>
                  </a:lnTo>
                  <a:lnTo>
                    <a:pt x="259" y="1334"/>
                  </a:lnTo>
                  <a:lnTo>
                    <a:pt x="222" y="1290"/>
                  </a:lnTo>
                  <a:lnTo>
                    <a:pt x="186" y="1245"/>
                  </a:lnTo>
                  <a:lnTo>
                    <a:pt x="156" y="1199"/>
                  </a:lnTo>
                  <a:lnTo>
                    <a:pt x="127" y="1152"/>
                  </a:lnTo>
                  <a:lnTo>
                    <a:pt x="101" y="1105"/>
                  </a:lnTo>
                  <a:lnTo>
                    <a:pt x="77" y="1056"/>
                  </a:lnTo>
                  <a:lnTo>
                    <a:pt x="57" y="1008"/>
                  </a:lnTo>
                  <a:lnTo>
                    <a:pt x="39" y="959"/>
                  </a:lnTo>
                  <a:lnTo>
                    <a:pt x="26" y="910"/>
                  </a:lnTo>
                  <a:lnTo>
                    <a:pt x="15" y="860"/>
                  </a:lnTo>
                  <a:lnTo>
                    <a:pt x="6" y="809"/>
                  </a:lnTo>
                  <a:lnTo>
                    <a:pt x="2" y="759"/>
                  </a:lnTo>
                  <a:lnTo>
                    <a:pt x="0" y="709"/>
                  </a:lnTo>
                  <a:close/>
                </a:path>
              </a:pathLst>
            </a:custGeom>
            <a:solidFill>
              <a:srgbClr val="FFF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1212" y="2295"/>
              <a:ext cx="86" cy="319"/>
            </a:xfrm>
            <a:custGeom>
              <a:avLst/>
              <a:gdLst>
                <a:gd name="T0" fmla="*/ 0 w 86"/>
                <a:gd name="T1" fmla="*/ 2 h 319"/>
                <a:gd name="T2" fmla="*/ 0 w 86"/>
                <a:gd name="T3" fmla="*/ 0 h 319"/>
                <a:gd name="T4" fmla="*/ 0 w 86"/>
                <a:gd name="T5" fmla="*/ 0 h 319"/>
                <a:gd name="T6" fmla="*/ 0 w 86"/>
                <a:gd name="T7" fmla="*/ 0 h 319"/>
                <a:gd name="T8" fmla="*/ 0 w 86"/>
                <a:gd name="T9" fmla="*/ 0 h 319"/>
                <a:gd name="T10" fmla="*/ 0 w 86"/>
                <a:gd name="T11" fmla="*/ 0 h 319"/>
                <a:gd name="T12" fmla="*/ 2 w 86"/>
                <a:gd name="T13" fmla="*/ 0 h 319"/>
                <a:gd name="T14" fmla="*/ 5 w 86"/>
                <a:gd name="T15" fmla="*/ 0 h 319"/>
                <a:gd name="T16" fmla="*/ 7 w 86"/>
                <a:gd name="T17" fmla="*/ 2 h 319"/>
                <a:gd name="T18" fmla="*/ 66 w 86"/>
                <a:gd name="T19" fmla="*/ 25 h 319"/>
                <a:gd name="T20" fmla="*/ 75 w 86"/>
                <a:gd name="T21" fmla="*/ 30 h 319"/>
                <a:gd name="T22" fmla="*/ 79 w 86"/>
                <a:gd name="T23" fmla="*/ 37 h 319"/>
                <a:gd name="T24" fmla="*/ 84 w 86"/>
                <a:gd name="T25" fmla="*/ 44 h 319"/>
                <a:gd name="T26" fmla="*/ 86 w 86"/>
                <a:gd name="T27" fmla="*/ 50 h 319"/>
                <a:gd name="T28" fmla="*/ 86 w 86"/>
                <a:gd name="T29" fmla="*/ 316 h 319"/>
                <a:gd name="T30" fmla="*/ 20 w 86"/>
                <a:gd name="T31" fmla="*/ 316 h 319"/>
                <a:gd name="T32" fmla="*/ 16 w 86"/>
                <a:gd name="T33" fmla="*/ 316 h 319"/>
                <a:gd name="T34" fmla="*/ 9 w 86"/>
                <a:gd name="T35" fmla="*/ 318 h 319"/>
                <a:gd name="T36" fmla="*/ 5 w 86"/>
                <a:gd name="T37" fmla="*/ 318 h 319"/>
                <a:gd name="T38" fmla="*/ 0 w 86"/>
                <a:gd name="T39" fmla="*/ 319 h 319"/>
                <a:gd name="T40" fmla="*/ 0 w 86"/>
                <a:gd name="T41" fmla="*/ 2 h 3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6" h="319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2"/>
                  </a:lnTo>
                  <a:lnTo>
                    <a:pt x="66" y="25"/>
                  </a:lnTo>
                  <a:lnTo>
                    <a:pt x="75" y="30"/>
                  </a:lnTo>
                  <a:lnTo>
                    <a:pt x="79" y="37"/>
                  </a:lnTo>
                  <a:lnTo>
                    <a:pt x="84" y="44"/>
                  </a:lnTo>
                  <a:lnTo>
                    <a:pt x="86" y="50"/>
                  </a:lnTo>
                  <a:lnTo>
                    <a:pt x="86" y="316"/>
                  </a:lnTo>
                  <a:lnTo>
                    <a:pt x="20" y="316"/>
                  </a:lnTo>
                  <a:lnTo>
                    <a:pt x="16" y="316"/>
                  </a:lnTo>
                  <a:lnTo>
                    <a:pt x="9" y="318"/>
                  </a:lnTo>
                  <a:lnTo>
                    <a:pt x="5" y="318"/>
                  </a:lnTo>
                  <a:lnTo>
                    <a:pt x="0" y="31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4C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1212" y="2634"/>
              <a:ext cx="180" cy="683"/>
            </a:xfrm>
            <a:custGeom>
              <a:avLst/>
              <a:gdLst>
                <a:gd name="T0" fmla="*/ 0 w 180"/>
                <a:gd name="T1" fmla="*/ 553 h 683"/>
                <a:gd name="T2" fmla="*/ 0 w 180"/>
                <a:gd name="T3" fmla="*/ 16 h 683"/>
                <a:gd name="T4" fmla="*/ 2 w 180"/>
                <a:gd name="T5" fmla="*/ 9 h 683"/>
                <a:gd name="T6" fmla="*/ 7 w 180"/>
                <a:gd name="T7" fmla="*/ 5 h 683"/>
                <a:gd name="T8" fmla="*/ 11 w 180"/>
                <a:gd name="T9" fmla="*/ 2 h 683"/>
                <a:gd name="T10" fmla="*/ 20 w 180"/>
                <a:gd name="T11" fmla="*/ 0 h 683"/>
                <a:gd name="T12" fmla="*/ 180 w 180"/>
                <a:gd name="T13" fmla="*/ 0 h 683"/>
                <a:gd name="T14" fmla="*/ 180 w 180"/>
                <a:gd name="T15" fmla="*/ 683 h 683"/>
                <a:gd name="T16" fmla="*/ 156 w 180"/>
                <a:gd name="T17" fmla="*/ 667 h 683"/>
                <a:gd name="T18" fmla="*/ 132 w 180"/>
                <a:gd name="T19" fmla="*/ 652 h 683"/>
                <a:gd name="T20" fmla="*/ 110 w 180"/>
                <a:gd name="T21" fmla="*/ 635 h 683"/>
                <a:gd name="T22" fmla="*/ 88 w 180"/>
                <a:gd name="T23" fmla="*/ 620 h 683"/>
                <a:gd name="T24" fmla="*/ 64 w 180"/>
                <a:gd name="T25" fmla="*/ 604 h 683"/>
                <a:gd name="T26" fmla="*/ 42 w 180"/>
                <a:gd name="T27" fmla="*/ 587 h 683"/>
                <a:gd name="T28" fmla="*/ 22 w 180"/>
                <a:gd name="T29" fmla="*/ 570 h 683"/>
                <a:gd name="T30" fmla="*/ 0 w 180"/>
                <a:gd name="T31" fmla="*/ 553 h 68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0" h="683">
                  <a:moveTo>
                    <a:pt x="0" y="553"/>
                  </a:moveTo>
                  <a:lnTo>
                    <a:pt x="0" y="16"/>
                  </a:lnTo>
                  <a:lnTo>
                    <a:pt x="2" y="9"/>
                  </a:lnTo>
                  <a:lnTo>
                    <a:pt x="7" y="5"/>
                  </a:lnTo>
                  <a:lnTo>
                    <a:pt x="11" y="2"/>
                  </a:lnTo>
                  <a:lnTo>
                    <a:pt x="20" y="0"/>
                  </a:lnTo>
                  <a:lnTo>
                    <a:pt x="180" y="0"/>
                  </a:lnTo>
                  <a:lnTo>
                    <a:pt x="180" y="683"/>
                  </a:lnTo>
                  <a:lnTo>
                    <a:pt x="156" y="667"/>
                  </a:lnTo>
                  <a:lnTo>
                    <a:pt x="132" y="652"/>
                  </a:lnTo>
                  <a:lnTo>
                    <a:pt x="110" y="635"/>
                  </a:lnTo>
                  <a:lnTo>
                    <a:pt x="88" y="620"/>
                  </a:lnTo>
                  <a:lnTo>
                    <a:pt x="64" y="604"/>
                  </a:lnTo>
                  <a:lnTo>
                    <a:pt x="42" y="587"/>
                  </a:lnTo>
                  <a:lnTo>
                    <a:pt x="22" y="570"/>
                  </a:lnTo>
                  <a:lnTo>
                    <a:pt x="0" y="553"/>
                  </a:lnTo>
                  <a:close/>
                </a:path>
              </a:pathLst>
            </a:custGeom>
            <a:solidFill>
              <a:srgbClr val="96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2567" y="2634"/>
              <a:ext cx="615" cy="1064"/>
            </a:xfrm>
            <a:custGeom>
              <a:avLst/>
              <a:gdLst>
                <a:gd name="T0" fmla="*/ 0 w 615"/>
                <a:gd name="T1" fmla="*/ 1050 h 1064"/>
                <a:gd name="T2" fmla="*/ 0 w 615"/>
                <a:gd name="T3" fmla="*/ 0 h 1064"/>
                <a:gd name="T4" fmla="*/ 615 w 615"/>
                <a:gd name="T5" fmla="*/ 0 h 1064"/>
                <a:gd name="T6" fmla="*/ 615 w 615"/>
                <a:gd name="T7" fmla="*/ 1047 h 1064"/>
                <a:gd name="T8" fmla="*/ 576 w 615"/>
                <a:gd name="T9" fmla="*/ 1050 h 1064"/>
                <a:gd name="T10" fmla="*/ 536 w 615"/>
                <a:gd name="T11" fmla="*/ 1056 h 1064"/>
                <a:gd name="T12" fmla="*/ 494 w 615"/>
                <a:gd name="T13" fmla="*/ 1057 h 1064"/>
                <a:gd name="T14" fmla="*/ 455 w 615"/>
                <a:gd name="T15" fmla="*/ 1061 h 1064"/>
                <a:gd name="T16" fmla="*/ 413 w 615"/>
                <a:gd name="T17" fmla="*/ 1062 h 1064"/>
                <a:gd name="T18" fmla="*/ 371 w 615"/>
                <a:gd name="T19" fmla="*/ 1062 h 1064"/>
                <a:gd name="T20" fmla="*/ 332 w 615"/>
                <a:gd name="T21" fmla="*/ 1064 h 1064"/>
                <a:gd name="T22" fmla="*/ 290 w 615"/>
                <a:gd name="T23" fmla="*/ 1064 h 1064"/>
                <a:gd name="T24" fmla="*/ 253 w 615"/>
                <a:gd name="T25" fmla="*/ 1064 h 1064"/>
                <a:gd name="T26" fmla="*/ 215 w 615"/>
                <a:gd name="T27" fmla="*/ 1062 h 1064"/>
                <a:gd name="T28" fmla="*/ 180 w 615"/>
                <a:gd name="T29" fmla="*/ 1062 h 1064"/>
                <a:gd name="T30" fmla="*/ 143 w 615"/>
                <a:gd name="T31" fmla="*/ 1061 h 1064"/>
                <a:gd name="T32" fmla="*/ 108 w 615"/>
                <a:gd name="T33" fmla="*/ 1059 h 1064"/>
                <a:gd name="T34" fmla="*/ 70 w 615"/>
                <a:gd name="T35" fmla="*/ 1056 h 1064"/>
                <a:gd name="T36" fmla="*/ 35 w 615"/>
                <a:gd name="T37" fmla="*/ 1054 h 1064"/>
                <a:gd name="T38" fmla="*/ 0 w 615"/>
                <a:gd name="T39" fmla="*/ 1050 h 10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15" h="1064">
                  <a:moveTo>
                    <a:pt x="0" y="1050"/>
                  </a:moveTo>
                  <a:lnTo>
                    <a:pt x="0" y="0"/>
                  </a:lnTo>
                  <a:lnTo>
                    <a:pt x="615" y="0"/>
                  </a:lnTo>
                  <a:lnTo>
                    <a:pt x="615" y="1047"/>
                  </a:lnTo>
                  <a:lnTo>
                    <a:pt x="576" y="1050"/>
                  </a:lnTo>
                  <a:lnTo>
                    <a:pt x="536" y="1056"/>
                  </a:lnTo>
                  <a:lnTo>
                    <a:pt x="494" y="1057"/>
                  </a:lnTo>
                  <a:lnTo>
                    <a:pt x="455" y="1061"/>
                  </a:lnTo>
                  <a:lnTo>
                    <a:pt x="413" y="1062"/>
                  </a:lnTo>
                  <a:lnTo>
                    <a:pt x="371" y="1062"/>
                  </a:lnTo>
                  <a:lnTo>
                    <a:pt x="332" y="1064"/>
                  </a:lnTo>
                  <a:lnTo>
                    <a:pt x="290" y="1064"/>
                  </a:lnTo>
                  <a:lnTo>
                    <a:pt x="253" y="1064"/>
                  </a:lnTo>
                  <a:lnTo>
                    <a:pt x="215" y="1062"/>
                  </a:lnTo>
                  <a:lnTo>
                    <a:pt x="180" y="1062"/>
                  </a:lnTo>
                  <a:lnTo>
                    <a:pt x="143" y="1061"/>
                  </a:lnTo>
                  <a:lnTo>
                    <a:pt x="108" y="1059"/>
                  </a:lnTo>
                  <a:lnTo>
                    <a:pt x="70" y="1056"/>
                  </a:lnTo>
                  <a:lnTo>
                    <a:pt x="35" y="1054"/>
                  </a:lnTo>
                  <a:lnTo>
                    <a:pt x="0" y="1050"/>
                  </a:lnTo>
                  <a:close/>
                </a:path>
              </a:pathLst>
            </a:custGeom>
            <a:solidFill>
              <a:srgbClr val="8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4372" y="2634"/>
              <a:ext cx="180" cy="647"/>
            </a:xfrm>
            <a:custGeom>
              <a:avLst/>
              <a:gdLst>
                <a:gd name="T0" fmla="*/ 0 w 180"/>
                <a:gd name="T1" fmla="*/ 647 h 647"/>
                <a:gd name="T2" fmla="*/ 0 w 180"/>
                <a:gd name="T3" fmla="*/ 0 h 647"/>
                <a:gd name="T4" fmla="*/ 161 w 180"/>
                <a:gd name="T5" fmla="*/ 0 h 647"/>
                <a:gd name="T6" fmla="*/ 169 w 180"/>
                <a:gd name="T7" fmla="*/ 2 h 647"/>
                <a:gd name="T8" fmla="*/ 174 w 180"/>
                <a:gd name="T9" fmla="*/ 5 h 647"/>
                <a:gd name="T10" fmla="*/ 178 w 180"/>
                <a:gd name="T11" fmla="*/ 9 h 647"/>
                <a:gd name="T12" fmla="*/ 180 w 180"/>
                <a:gd name="T13" fmla="*/ 16 h 647"/>
                <a:gd name="T14" fmla="*/ 180 w 180"/>
                <a:gd name="T15" fmla="*/ 506 h 647"/>
                <a:gd name="T16" fmla="*/ 161 w 180"/>
                <a:gd name="T17" fmla="*/ 525 h 647"/>
                <a:gd name="T18" fmla="*/ 139 w 180"/>
                <a:gd name="T19" fmla="*/ 543 h 647"/>
                <a:gd name="T20" fmla="*/ 117 w 180"/>
                <a:gd name="T21" fmla="*/ 560 h 647"/>
                <a:gd name="T22" fmla="*/ 95 w 180"/>
                <a:gd name="T23" fmla="*/ 578 h 647"/>
                <a:gd name="T24" fmla="*/ 73 w 180"/>
                <a:gd name="T25" fmla="*/ 597 h 647"/>
                <a:gd name="T26" fmla="*/ 49 w 180"/>
                <a:gd name="T27" fmla="*/ 614 h 647"/>
                <a:gd name="T28" fmla="*/ 25 w 180"/>
                <a:gd name="T29" fmla="*/ 630 h 647"/>
                <a:gd name="T30" fmla="*/ 0 w 180"/>
                <a:gd name="T31" fmla="*/ 647 h 6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0" h="647">
                  <a:moveTo>
                    <a:pt x="0" y="647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9" y="2"/>
                  </a:lnTo>
                  <a:lnTo>
                    <a:pt x="174" y="5"/>
                  </a:lnTo>
                  <a:lnTo>
                    <a:pt x="178" y="9"/>
                  </a:lnTo>
                  <a:lnTo>
                    <a:pt x="180" y="16"/>
                  </a:lnTo>
                  <a:lnTo>
                    <a:pt x="180" y="506"/>
                  </a:lnTo>
                  <a:lnTo>
                    <a:pt x="161" y="525"/>
                  </a:lnTo>
                  <a:lnTo>
                    <a:pt x="139" y="543"/>
                  </a:lnTo>
                  <a:lnTo>
                    <a:pt x="117" y="560"/>
                  </a:lnTo>
                  <a:lnTo>
                    <a:pt x="95" y="578"/>
                  </a:lnTo>
                  <a:lnTo>
                    <a:pt x="73" y="597"/>
                  </a:lnTo>
                  <a:lnTo>
                    <a:pt x="49" y="614"/>
                  </a:lnTo>
                  <a:lnTo>
                    <a:pt x="25" y="630"/>
                  </a:lnTo>
                  <a:lnTo>
                    <a:pt x="0" y="647"/>
                  </a:lnTo>
                  <a:close/>
                </a:path>
              </a:pathLst>
            </a:custGeom>
            <a:solidFill>
              <a:srgbClr val="96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929" y="2098"/>
              <a:ext cx="171" cy="478"/>
            </a:xfrm>
            <a:custGeom>
              <a:avLst/>
              <a:gdLst>
                <a:gd name="T0" fmla="*/ 130 w 171"/>
                <a:gd name="T1" fmla="*/ 34 h 478"/>
                <a:gd name="T2" fmla="*/ 57 w 171"/>
                <a:gd name="T3" fmla="*/ 5 h 478"/>
                <a:gd name="T4" fmla="*/ 46 w 171"/>
                <a:gd name="T5" fmla="*/ 2 h 478"/>
                <a:gd name="T6" fmla="*/ 35 w 171"/>
                <a:gd name="T7" fmla="*/ 0 h 478"/>
                <a:gd name="T8" fmla="*/ 24 w 171"/>
                <a:gd name="T9" fmla="*/ 0 h 478"/>
                <a:gd name="T10" fmla="*/ 15 w 171"/>
                <a:gd name="T11" fmla="*/ 4 h 478"/>
                <a:gd name="T12" fmla="*/ 9 w 171"/>
                <a:gd name="T13" fmla="*/ 9 h 478"/>
                <a:gd name="T14" fmla="*/ 4 w 171"/>
                <a:gd name="T15" fmla="*/ 14 h 478"/>
                <a:gd name="T16" fmla="*/ 0 w 171"/>
                <a:gd name="T17" fmla="*/ 21 h 478"/>
                <a:gd name="T18" fmla="*/ 0 w 171"/>
                <a:gd name="T19" fmla="*/ 29 h 478"/>
                <a:gd name="T20" fmla="*/ 0 w 171"/>
                <a:gd name="T21" fmla="*/ 394 h 478"/>
                <a:gd name="T22" fmla="*/ 2 w 171"/>
                <a:gd name="T23" fmla="*/ 407 h 478"/>
                <a:gd name="T24" fmla="*/ 11 w 171"/>
                <a:gd name="T25" fmla="*/ 422 h 478"/>
                <a:gd name="T26" fmla="*/ 24 w 171"/>
                <a:gd name="T27" fmla="*/ 434 h 478"/>
                <a:gd name="T28" fmla="*/ 42 w 171"/>
                <a:gd name="T29" fmla="*/ 444 h 478"/>
                <a:gd name="T30" fmla="*/ 114 w 171"/>
                <a:gd name="T31" fmla="*/ 474 h 478"/>
                <a:gd name="T32" fmla="*/ 125 w 171"/>
                <a:gd name="T33" fmla="*/ 478 h 478"/>
                <a:gd name="T34" fmla="*/ 136 w 171"/>
                <a:gd name="T35" fmla="*/ 478 h 478"/>
                <a:gd name="T36" fmla="*/ 147 w 171"/>
                <a:gd name="T37" fmla="*/ 478 h 478"/>
                <a:gd name="T38" fmla="*/ 156 w 171"/>
                <a:gd name="T39" fmla="*/ 474 h 478"/>
                <a:gd name="T40" fmla="*/ 162 w 171"/>
                <a:gd name="T41" fmla="*/ 469 h 478"/>
                <a:gd name="T42" fmla="*/ 167 w 171"/>
                <a:gd name="T43" fmla="*/ 464 h 478"/>
                <a:gd name="T44" fmla="*/ 171 w 171"/>
                <a:gd name="T45" fmla="*/ 457 h 478"/>
                <a:gd name="T46" fmla="*/ 171 w 171"/>
                <a:gd name="T47" fmla="*/ 451 h 478"/>
                <a:gd name="T48" fmla="*/ 171 w 171"/>
                <a:gd name="T49" fmla="*/ 84 h 478"/>
                <a:gd name="T50" fmla="*/ 169 w 171"/>
                <a:gd name="T51" fmla="*/ 71 h 478"/>
                <a:gd name="T52" fmla="*/ 160 w 171"/>
                <a:gd name="T53" fmla="*/ 56 h 478"/>
                <a:gd name="T54" fmla="*/ 147 w 171"/>
                <a:gd name="T55" fmla="*/ 44 h 478"/>
                <a:gd name="T56" fmla="*/ 130 w 171"/>
                <a:gd name="T57" fmla="*/ 34 h 4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71" h="478">
                  <a:moveTo>
                    <a:pt x="130" y="34"/>
                  </a:moveTo>
                  <a:lnTo>
                    <a:pt x="57" y="5"/>
                  </a:lnTo>
                  <a:lnTo>
                    <a:pt x="46" y="2"/>
                  </a:lnTo>
                  <a:lnTo>
                    <a:pt x="35" y="0"/>
                  </a:lnTo>
                  <a:lnTo>
                    <a:pt x="24" y="0"/>
                  </a:lnTo>
                  <a:lnTo>
                    <a:pt x="15" y="4"/>
                  </a:lnTo>
                  <a:lnTo>
                    <a:pt x="9" y="9"/>
                  </a:lnTo>
                  <a:lnTo>
                    <a:pt x="4" y="14"/>
                  </a:lnTo>
                  <a:lnTo>
                    <a:pt x="0" y="21"/>
                  </a:lnTo>
                  <a:lnTo>
                    <a:pt x="0" y="29"/>
                  </a:lnTo>
                  <a:lnTo>
                    <a:pt x="0" y="394"/>
                  </a:lnTo>
                  <a:lnTo>
                    <a:pt x="2" y="407"/>
                  </a:lnTo>
                  <a:lnTo>
                    <a:pt x="11" y="422"/>
                  </a:lnTo>
                  <a:lnTo>
                    <a:pt x="24" y="434"/>
                  </a:lnTo>
                  <a:lnTo>
                    <a:pt x="42" y="444"/>
                  </a:lnTo>
                  <a:lnTo>
                    <a:pt x="114" y="474"/>
                  </a:lnTo>
                  <a:lnTo>
                    <a:pt x="125" y="478"/>
                  </a:lnTo>
                  <a:lnTo>
                    <a:pt x="136" y="478"/>
                  </a:lnTo>
                  <a:lnTo>
                    <a:pt x="147" y="478"/>
                  </a:lnTo>
                  <a:lnTo>
                    <a:pt x="156" y="474"/>
                  </a:lnTo>
                  <a:lnTo>
                    <a:pt x="162" y="469"/>
                  </a:lnTo>
                  <a:lnTo>
                    <a:pt x="167" y="464"/>
                  </a:lnTo>
                  <a:lnTo>
                    <a:pt x="171" y="457"/>
                  </a:lnTo>
                  <a:lnTo>
                    <a:pt x="171" y="451"/>
                  </a:lnTo>
                  <a:lnTo>
                    <a:pt x="171" y="84"/>
                  </a:lnTo>
                  <a:lnTo>
                    <a:pt x="169" y="71"/>
                  </a:lnTo>
                  <a:lnTo>
                    <a:pt x="160" y="56"/>
                  </a:lnTo>
                  <a:lnTo>
                    <a:pt x="147" y="44"/>
                  </a:lnTo>
                  <a:lnTo>
                    <a:pt x="13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957" y="2122"/>
              <a:ext cx="112" cy="432"/>
            </a:xfrm>
            <a:custGeom>
              <a:avLst/>
              <a:gdLst>
                <a:gd name="T0" fmla="*/ 112 w 112"/>
                <a:gd name="T1" fmla="*/ 427 h 432"/>
                <a:gd name="T2" fmla="*/ 112 w 112"/>
                <a:gd name="T3" fmla="*/ 428 h 432"/>
                <a:gd name="T4" fmla="*/ 112 w 112"/>
                <a:gd name="T5" fmla="*/ 428 h 432"/>
                <a:gd name="T6" fmla="*/ 112 w 112"/>
                <a:gd name="T7" fmla="*/ 430 h 432"/>
                <a:gd name="T8" fmla="*/ 112 w 112"/>
                <a:gd name="T9" fmla="*/ 430 h 432"/>
                <a:gd name="T10" fmla="*/ 110 w 112"/>
                <a:gd name="T11" fmla="*/ 432 h 432"/>
                <a:gd name="T12" fmla="*/ 108 w 112"/>
                <a:gd name="T13" fmla="*/ 432 h 432"/>
                <a:gd name="T14" fmla="*/ 104 w 112"/>
                <a:gd name="T15" fmla="*/ 430 h 432"/>
                <a:gd name="T16" fmla="*/ 102 w 112"/>
                <a:gd name="T17" fmla="*/ 428 h 432"/>
                <a:gd name="T18" fmla="*/ 29 w 112"/>
                <a:gd name="T19" fmla="*/ 400 h 432"/>
                <a:gd name="T20" fmla="*/ 18 w 112"/>
                <a:gd name="T21" fmla="*/ 393 h 432"/>
                <a:gd name="T22" fmla="*/ 9 w 112"/>
                <a:gd name="T23" fmla="*/ 386 h 432"/>
                <a:gd name="T24" fmla="*/ 3 w 112"/>
                <a:gd name="T25" fmla="*/ 378 h 432"/>
                <a:gd name="T26" fmla="*/ 0 w 112"/>
                <a:gd name="T27" fmla="*/ 370 h 432"/>
                <a:gd name="T28" fmla="*/ 0 w 112"/>
                <a:gd name="T29" fmla="*/ 5 h 432"/>
                <a:gd name="T30" fmla="*/ 0 w 112"/>
                <a:gd name="T31" fmla="*/ 3 h 432"/>
                <a:gd name="T32" fmla="*/ 3 w 112"/>
                <a:gd name="T33" fmla="*/ 2 h 432"/>
                <a:gd name="T34" fmla="*/ 3 w 112"/>
                <a:gd name="T35" fmla="*/ 0 h 432"/>
                <a:gd name="T36" fmla="*/ 3 w 112"/>
                <a:gd name="T37" fmla="*/ 0 h 432"/>
                <a:gd name="T38" fmla="*/ 5 w 112"/>
                <a:gd name="T39" fmla="*/ 0 h 432"/>
                <a:gd name="T40" fmla="*/ 7 w 112"/>
                <a:gd name="T41" fmla="*/ 0 h 432"/>
                <a:gd name="T42" fmla="*/ 11 w 112"/>
                <a:gd name="T43" fmla="*/ 0 h 432"/>
                <a:gd name="T44" fmla="*/ 14 w 112"/>
                <a:gd name="T45" fmla="*/ 2 h 432"/>
                <a:gd name="T46" fmla="*/ 86 w 112"/>
                <a:gd name="T47" fmla="*/ 32 h 432"/>
                <a:gd name="T48" fmla="*/ 97 w 112"/>
                <a:gd name="T49" fmla="*/ 37 h 432"/>
                <a:gd name="T50" fmla="*/ 106 w 112"/>
                <a:gd name="T51" fmla="*/ 44 h 432"/>
                <a:gd name="T52" fmla="*/ 110 w 112"/>
                <a:gd name="T53" fmla="*/ 52 h 432"/>
                <a:gd name="T54" fmla="*/ 112 w 112"/>
                <a:gd name="T55" fmla="*/ 60 h 432"/>
                <a:gd name="T56" fmla="*/ 112 w 112"/>
                <a:gd name="T57" fmla="*/ 427 h 4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2" h="432">
                  <a:moveTo>
                    <a:pt x="112" y="427"/>
                  </a:moveTo>
                  <a:lnTo>
                    <a:pt x="112" y="428"/>
                  </a:lnTo>
                  <a:lnTo>
                    <a:pt x="112" y="430"/>
                  </a:lnTo>
                  <a:lnTo>
                    <a:pt x="110" y="432"/>
                  </a:lnTo>
                  <a:lnTo>
                    <a:pt x="108" y="432"/>
                  </a:lnTo>
                  <a:lnTo>
                    <a:pt x="104" y="430"/>
                  </a:lnTo>
                  <a:lnTo>
                    <a:pt x="102" y="428"/>
                  </a:lnTo>
                  <a:lnTo>
                    <a:pt x="29" y="400"/>
                  </a:lnTo>
                  <a:lnTo>
                    <a:pt x="18" y="393"/>
                  </a:lnTo>
                  <a:lnTo>
                    <a:pt x="9" y="386"/>
                  </a:lnTo>
                  <a:lnTo>
                    <a:pt x="3" y="378"/>
                  </a:lnTo>
                  <a:lnTo>
                    <a:pt x="0" y="370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86" y="32"/>
                  </a:lnTo>
                  <a:lnTo>
                    <a:pt x="97" y="37"/>
                  </a:lnTo>
                  <a:lnTo>
                    <a:pt x="106" y="44"/>
                  </a:lnTo>
                  <a:lnTo>
                    <a:pt x="110" y="52"/>
                  </a:lnTo>
                  <a:lnTo>
                    <a:pt x="112" y="60"/>
                  </a:lnTo>
                  <a:lnTo>
                    <a:pt x="112" y="427"/>
                  </a:lnTo>
                  <a:close/>
                </a:path>
              </a:pathLst>
            </a:custGeom>
            <a:solidFill>
              <a:srgbClr val="44C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4520" y="2065"/>
              <a:ext cx="173" cy="477"/>
            </a:xfrm>
            <a:custGeom>
              <a:avLst/>
              <a:gdLst>
                <a:gd name="T0" fmla="*/ 15 w 173"/>
                <a:gd name="T1" fmla="*/ 474 h 477"/>
                <a:gd name="T2" fmla="*/ 24 w 173"/>
                <a:gd name="T3" fmla="*/ 477 h 477"/>
                <a:gd name="T4" fmla="*/ 35 w 173"/>
                <a:gd name="T5" fmla="*/ 477 h 477"/>
                <a:gd name="T6" fmla="*/ 46 w 173"/>
                <a:gd name="T7" fmla="*/ 475 h 477"/>
                <a:gd name="T8" fmla="*/ 57 w 173"/>
                <a:gd name="T9" fmla="*/ 472 h 477"/>
                <a:gd name="T10" fmla="*/ 129 w 173"/>
                <a:gd name="T11" fmla="*/ 443 h 477"/>
                <a:gd name="T12" fmla="*/ 147 w 173"/>
                <a:gd name="T13" fmla="*/ 433 h 477"/>
                <a:gd name="T14" fmla="*/ 160 w 173"/>
                <a:gd name="T15" fmla="*/ 420 h 477"/>
                <a:gd name="T16" fmla="*/ 169 w 173"/>
                <a:gd name="T17" fmla="*/ 406 h 477"/>
                <a:gd name="T18" fmla="*/ 173 w 173"/>
                <a:gd name="T19" fmla="*/ 391 h 477"/>
                <a:gd name="T20" fmla="*/ 173 w 173"/>
                <a:gd name="T21" fmla="*/ 27 h 477"/>
                <a:gd name="T22" fmla="*/ 171 w 173"/>
                <a:gd name="T23" fmla="*/ 20 h 477"/>
                <a:gd name="T24" fmla="*/ 169 w 173"/>
                <a:gd name="T25" fmla="*/ 13 h 477"/>
                <a:gd name="T26" fmla="*/ 162 w 173"/>
                <a:gd name="T27" fmla="*/ 8 h 477"/>
                <a:gd name="T28" fmla="*/ 155 w 173"/>
                <a:gd name="T29" fmla="*/ 3 h 477"/>
                <a:gd name="T30" fmla="*/ 147 w 173"/>
                <a:gd name="T31" fmla="*/ 0 h 477"/>
                <a:gd name="T32" fmla="*/ 136 w 173"/>
                <a:gd name="T33" fmla="*/ 0 h 477"/>
                <a:gd name="T34" fmla="*/ 125 w 173"/>
                <a:gd name="T35" fmla="*/ 0 h 477"/>
                <a:gd name="T36" fmla="*/ 114 w 173"/>
                <a:gd name="T37" fmla="*/ 3 h 477"/>
                <a:gd name="T38" fmla="*/ 43 w 173"/>
                <a:gd name="T39" fmla="*/ 33 h 477"/>
                <a:gd name="T40" fmla="*/ 26 w 173"/>
                <a:gd name="T41" fmla="*/ 44 h 477"/>
                <a:gd name="T42" fmla="*/ 13 w 173"/>
                <a:gd name="T43" fmla="*/ 55 h 477"/>
                <a:gd name="T44" fmla="*/ 4 w 173"/>
                <a:gd name="T45" fmla="*/ 70 h 477"/>
                <a:gd name="T46" fmla="*/ 0 w 173"/>
                <a:gd name="T47" fmla="*/ 84 h 477"/>
                <a:gd name="T48" fmla="*/ 0 w 173"/>
                <a:gd name="T49" fmla="*/ 448 h 477"/>
                <a:gd name="T50" fmla="*/ 2 w 173"/>
                <a:gd name="T51" fmla="*/ 457 h 477"/>
                <a:gd name="T52" fmla="*/ 4 w 173"/>
                <a:gd name="T53" fmla="*/ 464 h 477"/>
                <a:gd name="T54" fmla="*/ 8 w 173"/>
                <a:gd name="T55" fmla="*/ 469 h 477"/>
                <a:gd name="T56" fmla="*/ 15 w 173"/>
                <a:gd name="T57" fmla="*/ 474 h 4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73" h="477">
                  <a:moveTo>
                    <a:pt x="15" y="474"/>
                  </a:moveTo>
                  <a:lnTo>
                    <a:pt x="24" y="477"/>
                  </a:lnTo>
                  <a:lnTo>
                    <a:pt x="35" y="477"/>
                  </a:lnTo>
                  <a:lnTo>
                    <a:pt x="46" y="475"/>
                  </a:lnTo>
                  <a:lnTo>
                    <a:pt x="57" y="472"/>
                  </a:lnTo>
                  <a:lnTo>
                    <a:pt x="129" y="443"/>
                  </a:lnTo>
                  <a:lnTo>
                    <a:pt x="147" y="433"/>
                  </a:lnTo>
                  <a:lnTo>
                    <a:pt x="160" y="420"/>
                  </a:lnTo>
                  <a:lnTo>
                    <a:pt x="169" y="406"/>
                  </a:lnTo>
                  <a:lnTo>
                    <a:pt x="173" y="391"/>
                  </a:lnTo>
                  <a:lnTo>
                    <a:pt x="173" y="27"/>
                  </a:lnTo>
                  <a:lnTo>
                    <a:pt x="171" y="20"/>
                  </a:lnTo>
                  <a:lnTo>
                    <a:pt x="169" y="13"/>
                  </a:lnTo>
                  <a:lnTo>
                    <a:pt x="162" y="8"/>
                  </a:lnTo>
                  <a:lnTo>
                    <a:pt x="155" y="3"/>
                  </a:lnTo>
                  <a:lnTo>
                    <a:pt x="147" y="0"/>
                  </a:lnTo>
                  <a:lnTo>
                    <a:pt x="136" y="0"/>
                  </a:lnTo>
                  <a:lnTo>
                    <a:pt x="125" y="0"/>
                  </a:lnTo>
                  <a:lnTo>
                    <a:pt x="114" y="3"/>
                  </a:lnTo>
                  <a:lnTo>
                    <a:pt x="43" y="33"/>
                  </a:lnTo>
                  <a:lnTo>
                    <a:pt x="26" y="44"/>
                  </a:lnTo>
                  <a:lnTo>
                    <a:pt x="13" y="55"/>
                  </a:lnTo>
                  <a:lnTo>
                    <a:pt x="4" y="70"/>
                  </a:lnTo>
                  <a:lnTo>
                    <a:pt x="0" y="84"/>
                  </a:lnTo>
                  <a:lnTo>
                    <a:pt x="0" y="448"/>
                  </a:lnTo>
                  <a:lnTo>
                    <a:pt x="2" y="457"/>
                  </a:lnTo>
                  <a:lnTo>
                    <a:pt x="4" y="464"/>
                  </a:lnTo>
                  <a:lnTo>
                    <a:pt x="8" y="469"/>
                  </a:lnTo>
                  <a:lnTo>
                    <a:pt x="15" y="4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4550" y="2087"/>
              <a:ext cx="112" cy="431"/>
            </a:xfrm>
            <a:custGeom>
              <a:avLst/>
              <a:gdLst>
                <a:gd name="T0" fmla="*/ 0 w 112"/>
                <a:gd name="T1" fmla="*/ 62 h 431"/>
                <a:gd name="T2" fmla="*/ 2 w 112"/>
                <a:gd name="T3" fmla="*/ 53 h 431"/>
                <a:gd name="T4" fmla="*/ 9 w 112"/>
                <a:gd name="T5" fmla="*/ 45 h 431"/>
                <a:gd name="T6" fmla="*/ 18 w 112"/>
                <a:gd name="T7" fmla="*/ 38 h 431"/>
                <a:gd name="T8" fmla="*/ 27 w 112"/>
                <a:gd name="T9" fmla="*/ 32 h 431"/>
                <a:gd name="T10" fmla="*/ 99 w 112"/>
                <a:gd name="T11" fmla="*/ 3 h 431"/>
                <a:gd name="T12" fmla="*/ 103 w 112"/>
                <a:gd name="T13" fmla="*/ 1 h 431"/>
                <a:gd name="T14" fmla="*/ 108 w 112"/>
                <a:gd name="T15" fmla="*/ 0 h 431"/>
                <a:gd name="T16" fmla="*/ 110 w 112"/>
                <a:gd name="T17" fmla="*/ 0 h 431"/>
                <a:gd name="T18" fmla="*/ 110 w 112"/>
                <a:gd name="T19" fmla="*/ 1 h 431"/>
                <a:gd name="T20" fmla="*/ 110 w 112"/>
                <a:gd name="T21" fmla="*/ 1 h 431"/>
                <a:gd name="T22" fmla="*/ 112 w 112"/>
                <a:gd name="T23" fmla="*/ 3 h 431"/>
                <a:gd name="T24" fmla="*/ 112 w 112"/>
                <a:gd name="T25" fmla="*/ 3 h 431"/>
                <a:gd name="T26" fmla="*/ 112 w 112"/>
                <a:gd name="T27" fmla="*/ 5 h 431"/>
                <a:gd name="T28" fmla="*/ 112 w 112"/>
                <a:gd name="T29" fmla="*/ 369 h 431"/>
                <a:gd name="T30" fmla="*/ 110 w 112"/>
                <a:gd name="T31" fmla="*/ 378 h 431"/>
                <a:gd name="T32" fmla="*/ 103 w 112"/>
                <a:gd name="T33" fmla="*/ 386 h 431"/>
                <a:gd name="T34" fmla="*/ 95 w 112"/>
                <a:gd name="T35" fmla="*/ 394 h 431"/>
                <a:gd name="T36" fmla="*/ 84 w 112"/>
                <a:gd name="T37" fmla="*/ 400 h 431"/>
                <a:gd name="T38" fmla="*/ 13 w 112"/>
                <a:gd name="T39" fmla="*/ 430 h 431"/>
                <a:gd name="T40" fmla="*/ 9 w 112"/>
                <a:gd name="T41" fmla="*/ 431 h 431"/>
                <a:gd name="T42" fmla="*/ 5 w 112"/>
                <a:gd name="T43" fmla="*/ 431 h 431"/>
                <a:gd name="T44" fmla="*/ 2 w 112"/>
                <a:gd name="T45" fmla="*/ 431 h 431"/>
                <a:gd name="T46" fmla="*/ 0 w 112"/>
                <a:gd name="T47" fmla="*/ 431 h 431"/>
                <a:gd name="T48" fmla="*/ 0 w 112"/>
                <a:gd name="T49" fmla="*/ 431 h 431"/>
                <a:gd name="T50" fmla="*/ 0 w 112"/>
                <a:gd name="T51" fmla="*/ 430 h 431"/>
                <a:gd name="T52" fmla="*/ 0 w 112"/>
                <a:gd name="T53" fmla="*/ 428 h 431"/>
                <a:gd name="T54" fmla="*/ 0 w 112"/>
                <a:gd name="T55" fmla="*/ 426 h 431"/>
                <a:gd name="T56" fmla="*/ 0 w 112"/>
                <a:gd name="T57" fmla="*/ 62 h 4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2" h="431">
                  <a:moveTo>
                    <a:pt x="0" y="62"/>
                  </a:moveTo>
                  <a:lnTo>
                    <a:pt x="2" y="53"/>
                  </a:lnTo>
                  <a:lnTo>
                    <a:pt x="9" y="45"/>
                  </a:lnTo>
                  <a:lnTo>
                    <a:pt x="18" y="38"/>
                  </a:lnTo>
                  <a:lnTo>
                    <a:pt x="27" y="32"/>
                  </a:lnTo>
                  <a:lnTo>
                    <a:pt x="99" y="3"/>
                  </a:lnTo>
                  <a:lnTo>
                    <a:pt x="103" y="1"/>
                  </a:lnTo>
                  <a:lnTo>
                    <a:pt x="108" y="0"/>
                  </a:lnTo>
                  <a:lnTo>
                    <a:pt x="110" y="0"/>
                  </a:lnTo>
                  <a:lnTo>
                    <a:pt x="110" y="1"/>
                  </a:lnTo>
                  <a:lnTo>
                    <a:pt x="112" y="3"/>
                  </a:lnTo>
                  <a:lnTo>
                    <a:pt x="112" y="5"/>
                  </a:lnTo>
                  <a:lnTo>
                    <a:pt x="112" y="369"/>
                  </a:lnTo>
                  <a:lnTo>
                    <a:pt x="110" y="378"/>
                  </a:lnTo>
                  <a:lnTo>
                    <a:pt x="103" y="386"/>
                  </a:lnTo>
                  <a:lnTo>
                    <a:pt x="95" y="394"/>
                  </a:lnTo>
                  <a:lnTo>
                    <a:pt x="84" y="400"/>
                  </a:lnTo>
                  <a:lnTo>
                    <a:pt x="13" y="430"/>
                  </a:lnTo>
                  <a:lnTo>
                    <a:pt x="9" y="431"/>
                  </a:lnTo>
                  <a:lnTo>
                    <a:pt x="5" y="431"/>
                  </a:lnTo>
                  <a:lnTo>
                    <a:pt x="2" y="431"/>
                  </a:lnTo>
                  <a:lnTo>
                    <a:pt x="0" y="431"/>
                  </a:lnTo>
                  <a:lnTo>
                    <a:pt x="0" y="430"/>
                  </a:lnTo>
                  <a:lnTo>
                    <a:pt x="0" y="428"/>
                  </a:lnTo>
                  <a:lnTo>
                    <a:pt x="0" y="426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44C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1471" y="2566"/>
              <a:ext cx="42" cy="35"/>
            </a:xfrm>
            <a:custGeom>
              <a:avLst/>
              <a:gdLst>
                <a:gd name="T0" fmla="*/ 0 w 42"/>
                <a:gd name="T1" fmla="*/ 11 h 35"/>
                <a:gd name="T2" fmla="*/ 16 w 42"/>
                <a:gd name="T3" fmla="*/ 35 h 35"/>
                <a:gd name="T4" fmla="*/ 42 w 42"/>
                <a:gd name="T5" fmla="*/ 23 h 35"/>
                <a:gd name="T6" fmla="*/ 27 w 42"/>
                <a:gd name="T7" fmla="*/ 0 h 35"/>
                <a:gd name="T8" fmla="*/ 0 w 42"/>
                <a:gd name="T9" fmla="*/ 1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35">
                  <a:moveTo>
                    <a:pt x="0" y="11"/>
                  </a:moveTo>
                  <a:lnTo>
                    <a:pt x="16" y="35"/>
                  </a:lnTo>
                  <a:lnTo>
                    <a:pt x="42" y="23"/>
                  </a:lnTo>
                  <a:lnTo>
                    <a:pt x="27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1333" y="2537"/>
              <a:ext cx="44" cy="34"/>
            </a:xfrm>
            <a:custGeom>
              <a:avLst/>
              <a:gdLst>
                <a:gd name="T0" fmla="*/ 44 w 44"/>
                <a:gd name="T1" fmla="*/ 23 h 34"/>
                <a:gd name="T2" fmla="*/ 29 w 44"/>
                <a:gd name="T3" fmla="*/ 0 h 34"/>
                <a:gd name="T4" fmla="*/ 0 w 44"/>
                <a:gd name="T5" fmla="*/ 10 h 34"/>
                <a:gd name="T6" fmla="*/ 15 w 44"/>
                <a:gd name="T7" fmla="*/ 34 h 34"/>
                <a:gd name="T8" fmla="*/ 44 w 44"/>
                <a:gd name="T9" fmla="*/ 23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34">
                  <a:moveTo>
                    <a:pt x="44" y="23"/>
                  </a:moveTo>
                  <a:lnTo>
                    <a:pt x="29" y="0"/>
                  </a:lnTo>
                  <a:lnTo>
                    <a:pt x="0" y="10"/>
                  </a:lnTo>
                  <a:lnTo>
                    <a:pt x="15" y="34"/>
                  </a:lnTo>
                  <a:lnTo>
                    <a:pt x="44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3259" y="2023"/>
              <a:ext cx="1287" cy="1527"/>
            </a:xfrm>
            <a:custGeom>
              <a:avLst/>
              <a:gdLst>
                <a:gd name="T0" fmla="*/ 1285 w 1287"/>
                <a:gd name="T1" fmla="*/ 926 h 1527"/>
                <a:gd name="T2" fmla="*/ 1265 w 1287"/>
                <a:gd name="T3" fmla="*/ 872 h 1527"/>
                <a:gd name="T4" fmla="*/ 1214 w 1287"/>
                <a:gd name="T5" fmla="*/ 831 h 1527"/>
                <a:gd name="T6" fmla="*/ 1039 w 1287"/>
                <a:gd name="T7" fmla="*/ 689 h 1527"/>
                <a:gd name="T8" fmla="*/ 1008 w 1287"/>
                <a:gd name="T9" fmla="*/ 690 h 1527"/>
                <a:gd name="T10" fmla="*/ 962 w 1287"/>
                <a:gd name="T11" fmla="*/ 702 h 1527"/>
                <a:gd name="T12" fmla="*/ 946 w 1287"/>
                <a:gd name="T13" fmla="*/ 741 h 1527"/>
                <a:gd name="T14" fmla="*/ 885 w 1287"/>
                <a:gd name="T15" fmla="*/ 685 h 1527"/>
                <a:gd name="T16" fmla="*/ 856 w 1287"/>
                <a:gd name="T17" fmla="*/ 663 h 1527"/>
                <a:gd name="T18" fmla="*/ 795 w 1287"/>
                <a:gd name="T19" fmla="*/ 669 h 1527"/>
                <a:gd name="T20" fmla="*/ 654 w 1287"/>
                <a:gd name="T21" fmla="*/ 687 h 1527"/>
                <a:gd name="T22" fmla="*/ 610 w 1287"/>
                <a:gd name="T23" fmla="*/ 694 h 1527"/>
                <a:gd name="T24" fmla="*/ 602 w 1287"/>
                <a:gd name="T25" fmla="*/ 695 h 1527"/>
                <a:gd name="T26" fmla="*/ 589 w 1287"/>
                <a:gd name="T27" fmla="*/ 662 h 1527"/>
                <a:gd name="T28" fmla="*/ 538 w 1287"/>
                <a:gd name="T29" fmla="*/ 642 h 1527"/>
                <a:gd name="T30" fmla="*/ 494 w 1287"/>
                <a:gd name="T31" fmla="*/ 595 h 1527"/>
                <a:gd name="T32" fmla="*/ 549 w 1287"/>
                <a:gd name="T33" fmla="*/ 583 h 1527"/>
                <a:gd name="T34" fmla="*/ 608 w 1287"/>
                <a:gd name="T35" fmla="*/ 539 h 1527"/>
                <a:gd name="T36" fmla="*/ 621 w 1287"/>
                <a:gd name="T37" fmla="*/ 401 h 1527"/>
                <a:gd name="T38" fmla="*/ 683 w 1287"/>
                <a:gd name="T39" fmla="*/ 403 h 1527"/>
                <a:gd name="T40" fmla="*/ 718 w 1287"/>
                <a:gd name="T41" fmla="*/ 401 h 1527"/>
                <a:gd name="T42" fmla="*/ 742 w 1287"/>
                <a:gd name="T43" fmla="*/ 383 h 1527"/>
                <a:gd name="T44" fmla="*/ 740 w 1287"/>
                <a:gd name="T45" fmla="*/ 353 h 1527"/>
                <a:gd name="T46" fmla="*/ 718 w 1287"/>
                <a:gd name="T47" fmla="*/ 338 h 1527"/>
                <a:gd name="T48" fmla="*/ 573 w 1287"/>
                <a:gd name="T49" fmla="*/ 319 h 1527"/>
                <a:gd name="T50" fmla="*/ 516 w 1287"/>
                <a:gd name="T51" fmla="*/ 196 h 1527"/>
                <a:gd name="T52" fmla="*/ 459 w 1287"/>
                <a:gd name="T53" fmla="*/ 79 h 1527"/>
                <a:gd name="T54" fmla="*/ 393 w 1287"/>
                <a:gd name="T55" fmla="*/ 25 h 1527"/>
                <a:gd name="T56" fmla="*/ 358 w 1287"/>
                <a:gd name="T57" fmla="*/ 2 h 1527"/>
                <a:gd name="T58" fmla="*/ 307 w 1287"/>
                <a:gd name="T59" fmla="*/ 5 h 1527"/>
                <a:gd name="T60" fmla="*/ 270 w 1287"/>
                <a:gd name="T61" fmla="*/ 5 h 1527"/>
                <a:gd name="T62" fmla="*/ 220 w 1287"/>
                <a:gd name="T63" fmla="*/ 8 h 1527"/>
                <a:gd name="T64" fmla="*/ 204 w 1287"/>
                <a:gd name="T65" fmla="*/ 27 h 1527"/>
                <a:gd name="T66" fmla="*/ 182 w 1287"/>
                <a:gd name="T67" fmla="*/ 40 h 1527"/>
                <a:gd name="T68" fmla="*/ 152 w 1287"/>
                <a:gd name="T69" fmla="*/ 57 h 1527"/>
                <a:gd name="T70" fmla="*/ 158 w 1287"/>
                <a:gd name="T71" fmla="*/ 86 h 1527"/>
                <a:gd name="T72" fmla="*/ 173 w 1287"/>
                <a:gd name="T73" fmla="*/ 121 h 1527"/>
                <a:gd name="T74" fmla="*/ 202 w 1287"/>
                <a:gd name="T75" fmla="*/ 208 h 1527"/>
                <a:gd name="T76" fmla="*/ 253 w 1287"/>
                <a:gd name="T77" fmla="*/ 301 h 1527"/>
                <a:gd name="T78" fmla="*/ 242 w 1287"/>
                <a:gd name="T79" fmla="*/ 334 h 1527"/>
                <a:gd name="T80" fmla="*/ 228 w 1287"/>
                <a:gd name="T81" fmla="*/ 354 h 1527"/>
                <a:gd name="T82" fmla="*/ 237 w 1287"/>
                <a:gd name="T83" fmla="*/ 368 h 1527"/>
                <a:gd name="T84" fmla="*/ 266 w 1287"/>
                <a:gd name="T85" fmla="*/ 380 h 1527"/>
                <a:gd name="T86" fmla="*/ 334 w 1287"/>
                <a:gd name="T87" fmla="*/ 467 h 1527"/>
                <a:gd name="T88" fmla="*/ 389 w 1287"/>
                <a:gd name="T89" fmla="*/ 608 h 1527"/>
                <a:gd name="T90" fmla="*/ 356 w 1287"/>
                <a:gd name="T91" fmla="*/ 657 h 1527"/>
                <a:gd name="T92" fmla="*/ 347 w 1287"/>
                <a:gd name="T93" fmla="*/ 679 h 1527"/>
                <a:gd name="T94" fmla="*/ 349 w 1287"/>
                <a:gd name="T95" fmla="*/ 744 h 1527"/>
                <a:gd name="T96" fmla="*/ 242 w 1287"/>
                <a:gd name="T97" fmla="*/ 774 h 1527"/>
                <a:gd name="T98" fmla="*/ 141 w 1287"/>
                <a:gd name="T99" fmla="*/ 815 h 1527"/>
                <a:gd name="T100" fmla="*/ 64 w 1287"/>
                <a:gd name="T101" fmla="*/ 857 h 1527"/>
                <a:gd name="T102" fmla="*/ 13 w 1287"/>
                <a:gd name="T103" fmla="*/ 887 h 1527"/>
                <a:gd name="T104" fmla="*/ 15 w 1287"/>
                <a:gd name="T105" fmla="*/ 937 h 1527"/>
                <a:gd name="T106" fmla="*/ 72 w 1287"/>
                <a:gd name="T107" fmla="*/ 966 h 1527"/>
                <a:gd name="T108" fmla="*/ 143 w 1287"/>
                <a:gd name="T109" fmla="*/ 1010 h 1527"/>
                <a:gd name="T110" fmla="*/ 329 w 1287"/>
                <a:gd name="T111" fmla="*/ 1132 h 1527"/>
                <a:gd name="T112" fmla="*/ 608 w 1287"/>
                <a:gd name="T113" fmla="*/ 1520 h 1527"/>
                <a:gd name="T114" fmla="*/ 755 w 1287"/>
                <a:gd name="T115" fmla="*/ 1465 h 1527"/>
                <a:gd name="T116" fmla="*/ 964 w 1287"/>
                <a:gd name="T117" fmla="*/ 1371 h 1527"/>
                <a:gd name="T118" fmla="*/ 1102 w 1287"/>
                <a:gd name="T119" fmla="*/ 1287 h 1527"/>
                <a:gd name="T120" fmla="*/ 1087 w 1287"/>
                <a:gd name="T121" fmla="*/ 998 h 1527"/>
                <a:gd name="T122" fmla="*/ 1188 w 1287"/>
                <a:gd name="T123" fmla="*/ 976 h 1527"/>
                <a:gd name="T124" fmla="*/ 1261 w 1287"/>
                <a:gd name="T125" fmla="*/ 951 h 152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87" h="1527">
                  <a:moveTo>
                    <a:pt x="1261" y="951"/>
                  </a:moveTo>
                  <a:lnTo>
                    <a:pt x="1272" y="944"/>
                  </a:lnTo>
                  <a:lnTo>
                    <a:pt x="1280" y="936"/>
                  </a:lnTo>
                  <a:lnTo>
                    <a:pt x="1285" y="926"/>
                  </a:lnTo>
                  <a:lnTo>
                    <a:pt x="1287" y="915"/>
                  </a:lnTo>
                  <a:lnTo>
                    <a:pt x="1285" y="900"/>
                  </a:lnTo>
                  <a:lnTo>
                    <a:pt x="1276" y="887"/>
                  </a:lnTo>
                  <a:lnTo>
                    <a:pt x="1265" y="872"/>
                  </a:lnTo>
                  <a:lnTo>
                    <a:pt x="1252" y="860"/>
                  </a:lnTo>
                  <a:lnTo>
                    <a:pt x="1239" y="848"/>
                  </a:lnTo>
                  <a:lnTo>
                    <a:pt x="1225" y="838"/>
                  </a:lnTo>
                  <a:lnTo>
                    <a:pt x="1214" y="831"/>
                  </a:lnTo>
                  <a:lnTo>
                    <a:pt x="1206" y="826"/>
                  </a:lnTo>
                  <a:lnTo>
                    <a:pt x="1234" y="786"/>
                  </a:lnTo>
                  <a:lnTo>
                    <a:pt x="1041" y="689"/>
                  </a:lnTo>
                  <a:lnTo>
                    <a:pt x="1039" y="689"/>
                  </a:lnTo>
                  <a:lnTo>
                    <a:pt x="1034" y="689"/>
                  </a:lnTo>
                  <a:lnTo>
                    <a:pt x="1028" y="689"/>
                  </a:lnTo>
                  <a:lnTo>
                    <a:pt x="1019" y="689"/>
                  </a:lnTo>
                  <a:lnTo>
                    <a:pt x="1008" y="690"/>
                  </a:lnTo>
                  <a:lnTo>
                    <a:pt x="997" y="692"/>
                  </a:lnTo>
                  <a:lnTo>
                    <a:pt x="986" y="694"/>
                  </a:lnTo>
                  <a:lnTo>
                    <a:pt x="973" y="697"/>
                  </a:lnTo>
                  <a:lnTo>
                    <a:pt x="962" y="702"/>
                  </a:lnTo>
                  <a:lnTo>
                    <a:pt x="955" y="707"/>
                  </a:lnTo>
                  <a:lnTo>
                    <a:pt x="951" y="716"/>
                  </a:lnTo>
                  <a:lnTo>
                    <a:pt x="949" y="727"/>
                  </a:lnTo>
                  <a:lnTo>
                    <a:pt x="946" y="741"/>
                  </a:lnTo>
                  <a:lnTo>
                    <a:pt x="889" y="721"/>
                  </a:lnTo>
                  <a:lnTo>
                    <a:pt x="889" y="711"/>
                  </a:lnTo>
                  <a:lnTo>
                    <a:pt x="889" y="697"/>
                  </a:lnTo>
                  <a:lnTo>
                    <a:pt x="885" y="685"/>
                  </a:lnTo>
                  <a:lnTo>
                    <a:pt x="878" y="674"/>
                  </a:lnTo>
                  <a:lnTo>
                    <a:pt x="872" y="669"/>
                  </a:lnTo>
                  <a:lnTo>
                    <a:pt x="863" y="665"/>
                  </a:lnTo>
                  <a:lnTo>
                    <a:pt x="856" y="663"/>
                  </a:lnTo>
                  <a:lnTo>
                    <a:pt x="848" y="663"/>
                  </a:lnTo>
                  <a:lnTo>
                    <a:pt x="837" y="665"/>
                  </a:lnTo>
                  <a:lnTo>
                    <a:pt x="819" y="667"/>
                  </a:lnTo>
                  <a:lnTo>
                    <a:pt x="795" y="669"/>
                  </a:lnTo>
                  <a:lnTo>
                    <a:pt x="766" y="672"/>
                  </a:lnTo>
                  <a:lnTo>
                    <a:pt x="733" y="677"/>
                  </a:lnTo>
                  <a:lnTo>
                    <a:pt x="696" y="682"/>
                  </a:lnTo>
                  <a:lnTo>
                    <a:pt x="654" y="687"/>
                  </a:lnTo>
                  <a:lnTo>
                    <a:pt x="613" y="694"/>
                  </a:lnTo>
                  <a:lnTo>
                    <a:pt x="610" y="694"/>
                  </a:lnTo>
                  <a:lnTo>
                    <a:pt x="610" y="695"/>
                  </a:lnTo>
                  <a:lnTo>
                    <a:pt x="606" y="695"/>
                  </a:lnTo>
                  <a:lnTo>
                    <a:pt x="602" y="695"/>
                  </a:lnTo>
                  <a:lnTo>
                    <a:pt x="597" y="697"/>
                  </a:lnTo>
                  <a:lnTo>
                    <a:pt x="593" y="697"/>
                  </a:lnTo>
                  <a:lnTo>
                    <a:pt x="593" y="680"/>
                  </a:lnTo>
                  <a:lnTo>
                    <a:pt x="589" y="662"/>
                  </a:lnTo>
                  <a:lnTo>
                    <a:pt x="578" y="648"/>
                  </a:lnTo>
                  <a:lnTo>
                    <a:pt x="560" y="642"/>
                  </a:lnTo>
                  <a:lnTo>
                    <a:pt x="551" y="642"/>
                  </a:lnTo>
                  <a:lnTo>
                    <a:pt x="538" y="642"/>
                  </a:lnTo>
                  <a:lnTo>
                    <a:pt x="523" y="642"/>
                  </a:lnTo>
                  <a:lnTo>
                    <a:pt x="503" y="643"/>
                  </a:lnTo>
                  <a:lnTo>
                    <a:pt x="485" y="596"/>
                  </a:lnTo>
                  <a:lnTo>
                    <a:pt x="494" y="595"/>
                  </a:lnTo>
                  <a:lnTo>
                    <a:pt x="507" y="595"/>
                  </a:lnTo>
                  <a:lnTo>
                    <a:pt x="520" y="591"/>
                  </a:lnTo>
                  <a:lnTo>
                    <a:pt x="534" y="588"/>
                  </a:lnTo>
                  <a:lnTo>
                    <a:pt x="549" y="583"/>
                  </a:lnTo>
                  <a:lnTo>
                    <a:pt x="567" y="578"/>
                  </a:lnTo>
                  <a:lnTo>
                    <a:pt x="584" y="569"/>
                  </a:lnTo>
                  <a:lnTo>
                    <a:pt x="602" y="561"/>
                  </a:lnTo>
                  <a:lnTo>
                    <a:pt x="608" y="539"/>
                  </a:lnTo>
                  <a:lnTo>
                    <a:pt x="613" y="492"/>
                  </a:lnTo>
                  <a:lnTo>
                    <a:pt x="608" y="440"/>
                  </a:lnTo>
                  <a:lnTo>
                    <a:pt x="602" y="400"/>
                  </a:lnTo>
                  <a:lnTo>
                    <a:pt x="621" y="401"/>
                  </a:lnTo>
                  <a:lnTo>
                    <a:pt x="641" y="401"/>
                  </a:lnTo>
                  <a:lnTo>
                    <a:pt x="657" y="403"/>
                  </a:lnTo>
                  <a:lnTo>
                    <a:pt x="672" y="403"/>
                  </a:lnTo>
                  <a:lnTo>
                    <a:pt x="683" y="403"/>
                  </a:lnTo>
                  <a:lnTo>
                    <a:pt x="694" y="403"/>
                  </a:lnTo>
                  <a:lnTo>
                    <a:pt x="701" y="403"/>
                  </a:lnTo>
                  <a:lnTo>
                    <a:pt x="707" y="403"/>
                  </a:lnTo>
                  <a:lnTo>
                    <a:pt x="718" y="401"/>
                  </a:lnTo>
                  <a:lnTo>
                    <a:pt x="725" y="400"/>
                  </a:lnTo>
                  <a:lnTo>
                    <a:pt x="731" y="396"/>
                  </a:lnTo>
                  <a:lnTo>
                    <a:pt x="736" y="393"/>
                  </a:lnTo>
                  <a:lnTo>
                    <a:pt x="742" y="383"/>
                  </a:lnTo>
                  <a:lnTo>
                    <a:pt x="744" y="373"/>
                  </a:lnTo>
                  <a:lnTo>
                    <a:pt x="744" y="364"/>
                  </a:lnTo>
                  <a:lnTo>
                    <a:pt x="742" y="354"/>
                  </a:lnTo>
                  <a:lnTo>
                    <a:pt x="740" y="353"/>
                  </a:lnTo>
                  <a:lnTo>
                    <a:pt x="740" y="349"/>
                  </a:lnTo>
                  <a:lnTo>
                    <a:pt x="738" y="346"/>
                  </a:lnTo>
                  <a:lnTo>
                    <a:pt x="731" y="341"/>
                  </a:lnTo>
                  <a:lnTo>
                    <a:pt x="718" y="338"/>
                  </a:lnTo>
                  <a:lnTo>
                    <a:pt x="698" y="334"/>
                  </a:lnTo>
                  <a:lnTo>
                    <a:pt x="670" y="329"/>
                  </a:lnTo>
                  <a:lnTo>
                    <a:pt x="628" y="324"/>
                  </a:lnTo>
                  <a:lnTo>
                    <a:pt x="573" y="319"/>
                  </a:lnTo>
                  <a:lnTo>
                    <a:pt x="567" y="304"/>
                  </a:lnTo>
                  <a:lnTo>
                    <a:pt x="553" y="275"/>
                  </a:lnTo>
                  <a:lnTo>
                    <a:pt x="536" y="238"/>
                  </a:lnTo>
                  <a:lnTo>
                    <a:pt x="516" y="196"/>
                  </a:lnTo>
                  <a:lnTo>
                    <a:pt x="496" y="156"/>
                  </a:lnTo>
                  <a:lnTo>
                    <a:pt x="479" y="119"/>
                  </a:lnTo>
                  <a:lnTo>
                    <a:pt x="466" y="92"/>
                  </a:lnTo>
                  <a:lnTo>
                    <a:pt x="459" y="79"/>
                  </a:lnTo>
                  <a:lnTo>
                    <a:pt x="479" y="32"/>
                  </a:lnTo>
                  <a:lnTo>
                    <a:pt x="402" y="37"/>
                  </a:lnTo>
                  <a:lnTo>
                    <a:pt x="397" y="32"/>
                  </a:lnTo>
                  <a:lnTo>
                    <a:pt x="393" y="25"/>
                  </a:lnTo>
                  <a:lnTo>
                    <a:pt x="386" y="18"/>
                  </a:lnTo>
                  <a:lnTo>
                    <a:pt x="378" y="12"/>
                  </a:lnTo>
                  <a:lnTo>
                    <a:pt x="369" y="7"/>
                  </a:lnTo>
                  <a:lnTo>
                    <a:pt x="358" y="2"/>
                  </a:lnTo>
                  <a:lnTo>
                    <a:pt x="345" y="0"/>
                  </a:lnTo>
                  <a:lnTo>
                    <a:pt x="332" y="0"/>
                  </a:lnTo>
                  <a:lnTo>
                    <a:pt x="318" y="2"/>
                  </a:lnTo>
                  <a:lnTo>
                    <a:pt x="307" y="5"/>
                  </a:lnTo>
                  <a:lnTo>
                    <a:pt x="299" y="8"/>
                  </a:lnTo>
                  <a:lnTo>
                    <a:pt x="292" y="13"/>
                  </a:lnTo>
                  <a:lnTo>
                    <a:pt x="281" y="8"/>
                  </a:lnTo>
                  <a:lnTo>
                    <a:pt x="270" y="5"/>
                  </a:lnTo>
                  <a:lnTo>
                    <a:pt x="255" y="3"/>
                  </a:lnTo>
                  <a:lnTo>
                    <a:pt x="239" y="3"/>
                  </a:lnTo>
                  <a:lnTo>
                    <a:pt x="228" y="5"/>
                  </a:lnTo>
                  <a:lnTo>
                    <a:pt x="220" y="8"/>
                  </a:lnTo>
                  <a:lnTo>
                    <a:pt x="215" y="13"/>
                  </a:lnTo>
                  <a:lnTo>
                    <a:pt x="211" y="17"/>
                  </a:lnTo>
                  <a:lnTo>
                    <a:pt x="206" y="22"/>
                  </a:lnTo>
                  <a:lnTo>
                    <a:pt x="204" y="27"/>
                  </a:lnTo>
                  <a:lnTo>
                    <a:pt x="204" y="32"/>
                  </a:lnTo>
                  <a:lnTo>
                    <a:pt x="204" y="35"/>
                  </a:lnTo>
                  <a:lnTo>
                    <a:pt x="193" y="37"/>
                  </a:lnTo>
                  <a:lnTo>
                    <a:pt x="182" y="40"/>
                  </a:lnTo>
                  <a:lnTo>
                    <a:pt x="171" y="45"/>
                  </a:lnTo>
                  <a:lnTo>
                    <a:pt x="160" y="50"/>
                  </a:lnTo>
                  <a:lnTo>
                    <a:pt x="154" y="54"/>
                  </a:lnTo>
                  <a:lnTo>
                    <a:pt x="152" y="57"/>
                  </a:lnTo>
                  <a:lnTo>
                    <a:pt x="147" y="62"/>
                  </a:lnTo>
                  <a:lnTo>
                    <a:pt x="147" y="67"/>
                  </a:lnTo>
                  <a:lnTo>
                    <a:pt x="149" y="77"/>
                  </a:lnTo>
                  <a:lnTo>
                    <a:pt x="158" y="86"/>
                  </a:lnTo>
                  <a:lnTo>
                    <a:pt x="167" y="92"/>
                  </a:lnTo>
                  <a:lnTo>
                    <a:pt x="176" y="99"/>
                  </a:lnTo>
                  <a:lnTo>
                    <a:pt x="173" y="107"/>
                  </a:lnTo>
                  <a:lnTo>
                    <a:pt x="173" y="121"/>
                  </a:lnTo>
                  <a:lnTo>
                    <a:pt x="176" y="136"/>
                  </a:lnTo>
                  <a:lnTo>
                    <a:pt x="182" y="154"/>
                  </a:lnTo>
                  <a:lnTo>
                    <a:pt x="189" y="180"/>
                  </a:lnTo>
                  <a:lnTo>
                    <a:pt x="202" y="208"/>
                  </a:lnTo>
                  <a:lnTo>
                    <a:pt x="220" y="242"/>
                  </a:lnTo>
                  <a:lnTo>
                    <a:pt x="242" y="280"/>
                  </a:lnTo>
                  <a:lnTo>
                    <a:pt x="246" y="290"/>
                  </a:lnTo>
                  <a:lnTo>
                    <a:pt x="253" y="301"/>
                  </a:lnTo>
                  <a:lnTo>
                    <a:pt x="259" y="311"/>
                  </a:lnTo>
                  <a:lnTo>
                    <a:pt x="264" y="321"/>
                  </a:lnTo>
                  <a:lnTo>
                    <a:pt x="250" y="327"/>
                  </a:lnTo>
                  <a:lnTo>
                    <a:pt x="242" y="334"/>
                  </a:lnTo>
                  <a:lnTo>
                    <a:pt x="233" y="341"/>
                  </a:lnTo>
                  <a:lnTo>
                    <a:pt x="228" y="348"/>
                  </a:lnTo>
                  <a:lnTo>
                    <a:pt x="228" y="351"/>
                  </a:lnTo>
                  <a:lnTo>
                    <a:pt x="228" y="354"/>
                  </a:lnTo>
                  <a:lnTo>
                    <a:pt x="228" y="359"/>
                  </a:lnTo>
                  <a:lnTo>
                    <a:pt x="231" y="363"/>
                  </a:lnTo>
                  <a:lnTo>
                    <a:pt x="233" y="366"/>
                  </a:lnTo>
                  <a:lnTo>
                    <a:pt x="237" y="368"/>
                  </a:lnTo>
                  <a:lnTo>
                    <a:pt x="242" y="371"/>
                  </a:lnTo>
                  <a:lnTo>
                    <a:pt x="248" y="373"/>
                  </a:lnTo>
                  <a:lnTo>
                    <a:pt x="257" y="376"/>
                  </a:lnTo>
                  <a:lnTo>
                    <a:pt x="266" y="380"/>
                  </a:lnTo>
                  <a:lnTo>
                    <a:pt x="281" y="381"/>
                  </a:lnTo>
                  <a:lnTo>
                    <a:pt x="296" y="385"/>
                  </a:lnTo>
                  <a:lnTo>
                    <a:pt x="314" y="427"/>
                  </a:lnTo>
                  <a:lnTo>
                    <a:pt x="334" y="467"/>
                  </a:lnTo>
                  <a:lnTo>
                    <a:pt x="349" y="506"/>
                  </a:lnTo>
                  <a:lnTo>
                    <a:pt x="365" y="544"/>
                  </a:lnTo>
                  <a:lnTo>
                    <a:pt x="378" y="578"/>
                  </a:lnTo>
                  <a:lnTo>
                    <a:pt x="389" y="608"/>
                  </a:lnTo>
                  <a:lnTo>
                    <a:pt x="397" y="632"/>
                  </a:lnTo>
                  <a:lnTo>
                    <a:pt x="404" y="650"/>
                  </a:lnTo>
                  <a:lnTo>
                    <a:pt x="371" y="653"/>
                  </a:lnTo>
                  <a:lnTo>
                    <a:pt x="356" y="657"/>
                  </a:lnTo>
                  <a:lnTo>
                    <a:pt x="347" y="660"/>
                  </a:lnTo>
                  <a:lnTo>
                    <a:pt x="345" y="665"/>
                  </a:lnTo>
                  <a:lnTo>
                    <a:pt x="345" y="669"/>
                  </a:lnTo>
                  <a:lnTo>
                    <a:pt x="347" y="679"/>
                  </a:lnTo>
                  <a:lnTo>
                    <a:pt x="356" y="700"/>
                  </a:lnTo>
                  <a:lnTo>
                    <a:pt x="378" y="737"/>
                  </a:lnTo>
                  <a:lnTo>
                    <a:pt x="369" y="739"/>
                  </a:lnTo>
                  <a:lnTo>
                    <a:pt x="349" y="744"/>
                  </a:lnTo>
                  <a:lnTo>
                    <a:pt x="325" y="751"/>
                  </a:lnTo>
                  <a:lnTo>
                    <a:pt x="299" y="758"/>
                  </a:lnTo>
                  <a:lnTo>
                    <a:pt x="268" y="766"/>
                  </a:lnTo>
                  <a:lnTo>
                    <a:pt x="242" y="774"/>
                  </a:lnTo>
                  <a:lnTo>
                    <a:pt x="217" y="781"/>
                  </a:lnTo>
                  <a:lnTo>
                    <a:pt x="200" y="788"/>
                  </a:lnTo>
                  <a:lnTo>
                    <a:pt x="167" y="801"/>
                  </a:lnTo>
                  <a:lnTo>
                    <a:pt x="141" y="815"/>
                  </a:lnTo>
                  <a:lnTo>
                    <a:pt x="114" y="826"/>
                  </a:lnTo>
                  <a:lnTo>
                    <a:pt x="94" y="837"/>
                  </a:lnTo>
                  <a:lnTo>
                    <a:pt x="77" y="847"/>
                  </a:lnTo>
                  <a:lnTo>
                    <a:pt x="64" y="857"/>
                  </a:lnTo>
                  <a:lnTo>
                    <a:pt x="53" y="865"/>
                  </a:lnTo>
                  <a:lnTo>
                    <a:pt x="46" y="872"/>
                  </a:lnTo>
                  <a:lnTo>
                    <a:pt x="29" y="877"/>
                  </a:lnTo>
                  <a:lnTo>
                    <a:pt x="13" y="887"/>
                  </a:lnTo>
                  <a:lnTo>
                    <a:pt x="2" y="899"/>
                  </a:lnTo>
                  <a:lnTo>
                    <a:pt x="0" y="917"/>
                  </a:lnTo>
                  <a:lnTo>
                    <a:pt x="4" y="927"/>
                  </a:lnTo>
                  <a:lnTo>
                    <a:pt x="15" y="937"/>
                  </a:lnTo>
                  <a:lnTo>
                    <a:pt x="29" y="946"/>
                  </a:lnTo>
                  <a:lnTo>
                    <a:pt x="42" y="954"/>
                  </a:lnTo>
                  <a:lnTo>
                    <a:pt x="57" y="961"/>
                  </a:lnTo>
                  <a:lnTo>
                    <a:pt x="72" y="966"/>
                  </a:lnTo>
                  <a:lnTo>
                    <a:pt x="86" y="971"/>
                  </a:lnTo>
                  <a:lnTo>
                    <a:pt x="94" y="974"/>
                  </a:lnTo>
                  <a:lnTo>
                    <a:pt x="112" y="988"/>
                  </a:lnTo>
                  <a:lnTo>
                    <a:pt x="143" y="1010"/>
                  </a:lnTo>
                  <a:lnTo>
                    <a:pt x="180" y="1035"/>
                  </a:lnTo>
                  <a:lnTo>
                    <a:pt x="226" y="1067"/>
                  </a:lnTo>
                  <a:lnTo>
                    <a:pt x="277" y="1099"/>
                  </a:lnTo>
                  <a:lnTo>
                    <a:pt x="329" y="1132"/>
                  </a:lnTo>
                  <a:lnTo>
                    <a:pt x="386" y="1166"/>
                  </a:lnTo>
                  <a:lnTo>
                    <a:pt x="441" y="1196"/>
                  </a:lnTo>
                  <a:lnTo>
                    <a:pt x="584" y="1527"/>
                  </a:lnTo>
                  <a:lnTo>
                    <a:pt x="608" y="1520"/>
                  </a:lnTo>
                  <a:lnTo>
                    <a:pt x="637" y="1510"/>
                  </a:lnTo>
                  <a:lnTo>
                    <a:pt x="672" y="1498"/>
                  </a:lnTo>
                  <a:lnTo>
                    <a:pt x="712" y="1483"/>
                  </a:lnTo>
                  <a:lnTo>
                    <a:pt x="755" y="1465"/>
                  </a:lnTo>
                  <a:lnTo>
                    <a:pt x="806" y="1443"/>
                  </a:lnTo>
                  <a:lnTo>
                    <a:pt x="861" y="1418"/>
                  </a:lnTo>
                  <a:lnTo>
                    <a:pt x="925" y="1389"/>
                  </a:lnTo>
                  <a:lnTo>
                    <a:pt x="964" y="1371"/>
                  </a:lnTo>
                  <a:lnTo>
                    <a:pt x="1001" y="1351"/>
                  </a:lnTo>
                  <a:lnTo>
                    <a:pt x="1037" y="1329"/>
                  </a:lnTo>
                  <a:lnTo>
                    <a:pt x="1072" y="1309"/>
                  </a:lnTo>
                  <a:lnTo>
                    <a:pt x="1102" y="1287"/>
                  </a:lnTo>
                  <a:lnTo>
                    <a:pt x="1133" y="1267"/>
                  </a:lnTo>
                  <a:lnTo>
                    <a:pt x="1164" y="1245"/>
                  </a:lnTo>
                  <a:lnTo>
                    <a:pt x="1190" y="1223"/>
                  </a:lnTo>
                  <a:lnTo>
                    <a:pt x="1087" y="998"/>
                  </a:lnTo>
                  <a:lnTo>
                    <a:pt x="1113" y="993"/>
                  </a:lnTo>
                  <a:lnTo>
                    <a:pt x="1140" y="988"/>
                  </a:lnTo>
                  <a:lnTo>
                    <a:pt x="1164" y="983"/>
                  </a:lnTo>
                  <a:lnTo>
                    <a:pt x="1188" y="976"/>
                  </a:lnTo>
                  <a:lnTo>
                    <a:pt x="1210" y="971"/>
                  </a:lnTo>
                  <a:lnTo>
                    <a:pt x="1230" y="964"/>
                  </a:lnTo>
                  <a:lnTo>
                    <a:pt x="1247" y="957"/>
                  </a:lnTo>
                  <a:lnTo>
                    <a:pt x="1261" y="9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3626" y="2797"/>
              <a:ext cx="349" cy="195"/>
            </a:xfrm>
            <a:custGeom>
              <a:avLst/>
              <a:gdLst>
                <a:gd name="T0" fmla="*/ 127 w 349"/>
                <a:gd name="T1" fmla="*/ 88 h 195"/>
                <a:gd name="T2" fmla="*/ 189 w 349"/>
                <a:gd name="T3" fmla="*/ 81 h 195"/>
                <a:gd name="T4" fmla="*/ 197 w 349"/>
                <a:gd name="T5" fmla="*/ 145 h 195"/>
                <a:gd name="T6" fmla="*/ 215 w 349"/>
                <a:gd name="T7" fmla="*/ 152 h 195"/>
                <a:gd name="T8" fmla="*/ 230 w 349"/>
                <a:gd name="T9" fmla="*/ 158 h 195"/>
                <a:gd name="T10" fmla="*/ 248 w 349"/>
                <a:gd name="T11" fmla="*/ 165 h 195"/>
                <a:gd name="T12" fmla="*/ 263 w 349"/>
                <a:gd name="T13" fmla="*/ 172 h 195"/>
                <a:gd name="T14" fmla="*/ 276 w 349"/>
                <a:gd name="T15" fmla="*/ 180 h 195"/>
                <a:gd name="T16" fmla="*/ 290 w 349"/>
                <a:gd name="T17" fmla="*/ 185 h 195"/>
                <a:gd name="T18" fmla="*/ 301 w 349"/>
                <a:gd name="T19" fmla="*/ 190 h 195"/>
                <a:gd name="T20" fmla="*/ 309 w 349"/>
                <a:gd name="T21" fmla="*/ 195 h 195"/>
                <a:gd name="T22" fmla="*/ 320 w 349"/>
                <a:gd name="T23" fmla="*/ 192 h 195"/>
                <a:gd name="T24" fmla="*/ 329 w 349"/>
                <a:gd name="T25" fmla="*/ 189 h 195"/>
                <a:gd name="T26" fmla="*/ 340 w 349"/>
                <a:gd name="T27" fmla="*/ 185 h 195"/>
                <a:gd name="T28" fmla="*/ 349 w 349"/>
                <a:gd name="T29" fmla="*/ 180 h 195"/>
                <a:gd name="T30" fmla="*/ 334 w 349"/>
                <a:gd name="T31" fmla="*/ 170 h 195"/>
                <a:gd name="T32" fmla="*/ 314 w 349"/>
                <a:gd name="T33" fmla="*/ 155 h 195"/>
                <a:gd name="T34" fmla="*/ 287 w 349"/>
                <a:gd name="T35" fmla="*/ 138 h 195"/>
                <a:gd name="T36" fmla="*/ 261 w 349"/>
                <a:gd name="T37" fmla="*/ 120 h 195"/>
                <a:gd name="T38" fmla="*/ 230 w 349"/>
                <a:gd name="T39" fmla="*/ 101 h 195"/>
                <a:gd name="T40" fmla="*/ 197 w 349"/>
                <a:gd name="T41" fmla="*/ 81 h 195"/>
                <a:gd name="T42" fmla="*/ 164 w 349"/>
                <a:gd name="T43" fmla="*/ 64 h 195"/>
                <a:gd name="T44" fmla="*/ 131 w 349"/>
                <a:gd name="T45" fmla="*/ 49 h 195"/>
                <a:gd name="T46" fmla="*/ 110 w 349"/>
                <a:gd name="T47" fmla="*/ 41 h 195"/>
                <a:gd name="T48" fmla="*/ 90 w 349"/>
                <a:gd name="T49" fmla="*/ 32 h 195"/>
                <a:gd name="T50" fmla="*/ 70 w 349"/>
                <a:gd name="T51" fmla="*/ 26 h 195"/>
                <a:gd name="T52" fmla="*/ 52 w 349"/>
                <a:gd name="T53" fmla="*/ 19 h 195"/>
                <a:gd name="T54" fmla="*/ 37 w 349"/>
                <a:gd name="T55" fmla="*/ 12 h 195"/>
                <a:gd name="T56" fmla="*/ 24 w 349"/>
                <a:gd name="T57" fmla="*/ 9 h 195"/>
                <a:gd name="T58" fmla="*/ 11 w 349"/>
                <a:gd name="T59" fmla="*/ 4 h 195"/>
                <a:gd name="T60" fmla="*/ 0 w 349"/>
                <a:gd name="T61" fmla="*/ 0 h 195"/>
                <a:gd name="T62" fmla="*/ 127 w 349"/>
                <a:gd name="T63" fmla="*/ 88 h 19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49" h="195">
                  <a:moveTo>
                    <a:pt x="127" y="88"/>
                  </a:moveTo>
                  <a:lnTo>
                    <a:pt x="189" y="81"/>
                  </a:lnTo>
                  <a:lnTo>
                    <a:pt x="197" y="145"/>
                  </a:lnTo>
                  <a:lnTo>
                    <a:pt x="215" y="152"/>
                  </a:lnTo>
                  <a:lnTo>
                    <a:pt x="230" y="158"/>
                  </a:lnTo>
                  <a:lnTo>
                    <a:pt x="248" y="165"/>
                  </a:lnTo>
                  <a:lnTo>
                    <a:pt x="263" y="172"/>
                  </a:lnTo>
                  <a:lnTo>
                    <a:pt x="276" y="180"/>
                  </a:lnTo>
                  <a:lnTo>
                    <a:pt x="290" y="185"/>
                  </a:lnTo>
                  <a:lnTo>
                    <a:pt x="301" y="190"/>
                  </a:lnTo>
                  <a:lnTo>
                    <a:pt x="309" y="195"/>
                  </a:lnTo>
                  <a:lnTo>
                    <a:pt x="320" y="192"/>
                  </a:lnTo>
                  <a:lnTo>
                    <a:pt x="329" y="189"/>
                  </a:lnTo>
                  <a:lnTo>
                    <a:pt x="340" y="185"/>
                  </a:lnTo>
                  <a:lnTo>
                    <a:pt x="349" y="180"/>
                  </a:lnTo>
                  <a:lnTo>
                    <a:pt x="334" y="170"/>
                  </a:lnTo>
                  <a:lnTo>
                    <a:pt x="314" y="155"/>
                  </a:lnTo>
                  <a:lnTo>
                    <a:pt x="287" y="138"/>
                  </a:lnTo>
                  <a:lnTo>
                    <a:pt x="261" y="120"/>
                  </a:lnTo>
                  <a:lnTo>
                    <a:pt x="230" y="101"/>
                  </a:lnTo>
                  <a:lnTo>
                    <a:pt x="197" y="81"/>
                  </a:lnTo>
                  <a:lnTo>
                    <a:pt x="164" y="64"/>
                  </a:lnTo>
                  <a:lnTo>
                    <a:pt x="131" y="49"/>
                  </a:lnTo>
                  <a:lnTo>
                    <a:pt x="110" y="41"/>
                  </a:lnTo>
                  <a:lnTo>
                    <a:pt x="90" y="32"/>
                  </a:lnTo>
                  <a:lnTo>
                    <a:pt x="70" y="26"/>
                  </a:lnTo>
                  <a:lnTo>
                    <a:pt x="52" y="19"/>
                  </a:lnTo>
                  <a:lnTo>
                    <a:pt x="37" y="12"/>
                  </a:lnTo>
                  <a:lnTo>
                    <a:pt x="24" y="9"/>
                  </a:lnTo>
                  <a:lnTo>
                    <a:pt x="11" y="4"/>
                  </a:lnTo>
                  <a:lnTo>
                    <a:pt x="0" y="0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4266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3687" y="2938"/>
              <a:ext cx="11" cy="7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4 h 7"/>
                <a:gd name="T4" fmla="*/ 2 w 11"/>
                <a:gd name="T5" fmla="*/ 7 h 7"/>
                <a:gd name="T6" fmla="*/ 5 w 11"/>
                <a:gd name="T7" fmla="*/ 7 h 7"/>
                <a:gd name="T8" fmla="*/ 7 w 11"/>
                <a:gd name="T9" fmla="*/ 6 h 7"/>
                <a:gd name="T10" fmla="*/ 9 w 11"/>
                <a:gd name="T11" fmla="*/ 6 h 7"/>
                <a:gd name="T12" fmla="*/ 11 w 11"/>
                <a:gd name="T13" fmla="*/ 4 h 7"/>
                <a:gd name="T14" fmla="*/ 7 w 11"/>
                <a:gd name="T15" fmla="*/ 0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lnTo>
                    <a:pt x="0" y="4"/>
                  </a:lnTo>
                  <a:lnTo>
                    <a:pt x="2" y="7"/>
                  </a:lnTo>
                  <a:lnTo>
                    <a:pt x="5" y="7"/>
                  </a:lnTo>
                  <a:lnTo>
                    <a:pt x="7" y="6"/>
                  </a:lnTo>
                  <a:lnTo>
                    <a:pt x="9" y="6"/>
                  </a:lnTo>
                  <a:lnTo>
                    <a:pt x="11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C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3681" y="2954"/>
              <a:ext cx="224" cy="176"/>
            </a:xfrm>
            <a:custGeom>
              <a:avLst/>
              <a:gdLst>
                <a:gd name="T0" fmla="*/ 0 w 224"/>
                <a:gd name="T1" fmla="*/ 25 h 176"/>
                <a:gd name="T2" fmla="*/ 6 w 224"/>
                <a:gd name="T3" fmla="*/ 134 h 176"/>
                <a:gd name="T4" fmla="*/ 19 w 224"/>
                <a:gd name="T5" fmla="*/ 139 h 176"/>
                <a:gd name="T6" fmla="*/ 30 w 224"/>
                <a:gd name="T7" fmla="*/ 52 h 176"/>
                <a:gd name="T8" fmla="*/ 48 w 224"/>
                <a:gd name="T9" fmla="*/ 52 h 176"/>
                <a:gd name="T10" fmla="*/ 37 w 224"/>
                <a:gd name="T11" fmla="*/ 144 h 176"/>
                <a:gd name="T12" fmla="*/ 52 w 224"/>
                <a:gd name="T13" fmla="*/ 151 h 176"/>
                <a:gd name="T14" fmla="*/ 63 w 224"/>
                <a:gd name="T15" fmla="*/ 65 h 176"/>
                <a:gd name="T16" fmla="*/ 83 w 224"/>
                <a:gd name="T17" fmla="*/ 67 h 176"/>
                <a:gd name="T18" fmla="*/ 70 w 224"/>
                <a:gd name="T19" fmla="*/ 158 h 176"/>
                <a:gd name="T20" fmla="*/ 96 w 224"/>
                <a:gd name="T21" fmla="*/ 166 h 176"/>
                <a:gd name="T22" fmla="*/ 107 w 224"/>
                <a:gd name="T23" fmla="*/ 77 h 176"/>
                <a:gd name="T24" fmla="*/ 125 w 224"/>
                <a:gd name="T25" fmla="*/ 79 h 176"/>
                <a:gd name="T26" fmla="*/ 114 w 224"/>
                <a:gd name="T27" fmla="*/ 173 h 176"/>
                <a:gd name="T28" fmla="*/ 125 w 224"/>
                <a:gd name="T29" fmla="*/ 176 h 176"/>
                <a:gd name="T30" fmla="*/ 178 w 224"/>
                <a:gd name="T31" fmla="*/ 52 h 176"/>
                <a:gd name="T32" fmla="*/ 204 w 224"/>
                <a:gd name="T33" fmla="*/ 58 h 176"/>
                <a:gd name="T34" fmla="*/ 208 w 224"/>
                <a:gd name="T35" fmla="*/ 57 h 176"/>
                <a:gd name="T36" fmla="*/ 213 w 224"/>
                <a:gd name="T37" fmla="*/ 55 h 176"/>
                <a:gd name="T38" fmla="*/ 217 w 224"/>
                <a:gd name="T39" fmla="*/ 53 h 176"/>
                <a:gd name="T40" fmla="*/ 224 w 224"/>
                <a:gd name="T41" fmla="*/ 52 h 176"/>
                <a:gd name="T42" fmla="*/ 206 w 224"/>
                <a:gd name="T43" fmla="*/ 43 h 176"/>
                <a:gd name="T44" fmla="*/ 188 w 224"/>
                <a:gd name="T45" fmla="*/ 35 h 176"/>
                <a:gd name="T46" fmla="*/ 169 w 224"/>
                <a:gd name="T47" fmla="*/ 25 h 176"/>
                <a:gd name="T48" fmla="*/ 149 w 224"/>
                <a:gd name="T49" fmla="*/ 18 h 176"/>
                <a:gd name="T50" fmla="*/ 129 w 224"/>
                <a:gd name="T51" fmla="*/ 10 h 176"/>
                <a:gd name="T52" fmla="*/ 112 w 224"/>
                <a:gd name="T53" fmla="*/ 5 h 176"/>
                <a:gd name="T54" fmla="*/ 94 w 224"/>
                <a:gd name="T55" fmla="*/ 1 h 176"/>
                <a:gd name="T56" fmla="*/ 81 w 224"/>
                <a:gd name="T57" fmla="*/ 0 h 176"/>
                <a:gd name="T58" fmla="*/ 68 w 224"/>
                <a:gd name="T59" fmla="*/ 0 h 176"/>
                <a:gd name="T60" fmla="*/ 55 w 224"/>
                <a:gd name="T61" fmla="*/ 3 h 176"/>
                <a:gd name="T62" fmla="*/ 41 w 224"/>
                <a:gd name="T63" fmla="*/ 6 h 176"/>
                <a:gd name="T64" fmla="*/ 30 w 224"/>
                <a:gd name="T65" fmla="*/ 10 h 176"/>
                <a:gd name="T66" fmla="*/ 19 w 224"/>
                <a:gd name="T67" fmla="*/ 13 h 176"/>
                <a:gd name="T68" fmla="*/ 13 w 224"/>
                <a:gd name="T69" fmla="*/ 18 h 176"/>
                <a:gd name="T70" fmla="*/ 4 w 224"/>
                <a:gd name="T71" fmla="*/ 21 h 176"/>
                <a:gd name="T72" fmla="*/ 0 w 224"/>
                <a:gd name="T73" fmla="*/ 25 h 1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4" h="176">
                  <a:moveTo>
                    <a:pt x="0" y="25"/>
                  </a:moveTo>
                  <a:lnTo>
                    <a:pt x="6" y="134"/>
                  </a:lnTo>
                  <a:lnTo>
                    <a:pt x="19" y="139"/>
                  </a:lnTo>
                  <a:lnTo>
                    <a:pt x="30" y="52"/>
                  </a:lnTo>
                  <a:lnTo>
                    <a:pt x="48" y="52"/>
                  </a:lnTo>
                  <a:lnTo>
                    <a:pt x="37" y="144"/>
                  </a:lnTo>
                  <a:lnTo>
                    <a:pt x="52" y="151"/>
                  </a:lnTo>
                  <a:lnTo>
                    <a:pt x="63" y="65"/>
                  </a:lnTo>
                  <a:lnTo>
                    <a:pt x="83" y="67"/>
                  </a:lnTo>
                  <a:lnTo>
                    <a:pt x="70" y="158"/>
                  </a:lnTo>
                  <a:lnTo>
                    <a:pt x="96" y="166"/>
                  </a:lnTo>
                  <a:lnTo>
                    <a:pt x="107" y="77"/>
                  </a:lnTo>
                  <a:lnTo>
                    <a:pt x="125" y="79"/>
                  </a:lnTo>
                  <a:lnTo>
                    <a:pt x="114" y="173"/>
                  </a:lnTo>
                  <a:lnTo>
                    <a:pt x="125" y="176"/>
                  </a:lnTo>
                  <a:lnTo>
                    <a:pt x="178" y="52"/>
                  </a:lnTo>
                  <a:lnTo>
                    <a:pt x="204" y="58"/>
                  </a:lnTo>
                  <a:lnTo>
                    <a:pt x="208" y="57"/>
                  </a:lnTo>
                  <a:lnTo>
                    <a:pt x="213" y="55"/>
                  </a:lnTo>
                  <a:lnTo>
                    <a:pt x="217" y="53"/>
                  </a:lnTo>
                  <a:lnTo>
                    <a:pt x="224" y="52"/>
                  </a:lnTo>
                  <a:lnTo>
                    <a:pt x="206" y="43"/>
                  </a:lnTo>
                  <a:lnTo>
                    <a:pt x="188" y="35"/>
                  </a:lnTo>
                  <a:lnTo>
                    <a:pt x="169" y="25"/>
                  </a:lnTo>
                  <a:lnTo>
                    <a:pt x="149" y="18"/>
                  </a:lnTo>
                  <a:lnTo>
                    <a:pt x="129" y="10"/>
                  </a:lnTo>
                  <a:lnTo>
                    <a:pt x="112" y="5"/>
                  </a:lnTo>
                  <a:lnTo>
                    <a:pt x="94" y="1"/>
                  </a:lnTo>
                  <a:lnTo>
                    <a:pt x="81" y="0"/>
                  </a:lnTo>
                  <a:lnTo>
                    <a:pt x="68" y="0"/>
                  </a:lnTo>
                  <a:lnTo>
                    <a:pt x="55" y="3"/>
                  </a:lnTo>
                  <a:lnTo>
                    <a:pt x="41" y="6"/>
                  </a:lnTo>
                  <a:lnTo>
                    <a:pt x="30" y="10"/>
                  </a:lnTo>
                  <a:lnTo>
                    <a:pt x="19" y="13"/>
                  </a:lnTo>
                  <a:lnTo>
                    <a:pt x="13" y="18"/>
                  </a:lnTo>
                  <a:lnTo>
                    <a:pt x="4" y="2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3654" y="2760"/>
              <a:ext cx="358" cy="205"/>
            </a:xfrm>
            <a:custGeom>
              <a:avLst/>
              <a:gdLst>
                <a:gd name="T0" fmla="*/ 117 w 358"/>
                <a:gd name="T1" fmla="*/ 66 h 205"/>
                <a:gd name="T2" fmla="*/ 154 w 358"/>
                <a:gd name="T3" fmla="*/ 83 h 205"/>
                <a:gd name="T4" fmla="*/ 191 w 358"/>
                <a:gd name="T5" fmla="*/ 103 h 205"/>
                <a:gd name="T6" fmla="*/ 229 w 358"/>
                <a:gd name="T7" fmla="*/ 123 h 205"/>
                <a:gd name="T8" fmla="*/ 262 w 358"/>
                <a:gd name="T9" fmla="*/ 145 h 205"/>
                <a:gd name="T10" fmla="*/ 292 w 358"/>
                <a:gd name="T11" fmla="*/ 163 h 205"/>
                <a:gd name="T12" fmla="*/ 319 w 358"/>
                <a:gd name="T13" fmla="*/ 182 h 205"/>
                <a:gd name="T14" fmla="*/ 336 w 358"/>
                <a:gd name="T15" fmla="*/ 195 h 205"/>
                <a:gd name="T16" fmla="*/ 349 w 358"/>
                <a:gd name="T17" fmla="*/ 205 h 205"/>
                <a:gd name="T18" fmla="*/ 352 w 358"/>
                <a:gd name="T19" fmla="*/ 204 h 205"/>
                <a:gd name="T20" fmla="*/ 354 w 358"/>
                <a:gd name="T21" fmla="*/ 204 h 205"/>
                <a:gd name="T22" fmla="*/ 356 w 358"/>
                <a:gd name="T23" fmla="*/ 204 h 205"/>
                <a:gd name="T24" fmla="*/ 358 w 358"/>
                <a:gd name="T25" fmla="*/ 202 h 205"/>
                <a:gd name="T26" fmla="*/ 352 w 358"/>
                <a:gd name="T27" fmla="*/ 197 h 205"/>
                <a:gd name="T28" fmla="*/ 345 w 358"/>
                <a:gd name="T29" fmla="*/ 190 h 205"/>
                <a:gd name="T30" fmla="*/ 336 w 358"/>
                <a:gd name="T31" fmla="*/ 182 h 205"/>
                <a:gd name="T32" fmla="*/ 327 w 358"/>
                <a:gd name="T33" fmla="*/ 173 h 205"/>
                <a:gd name="T34" fmla="*/ 314 w 358"/>
                <a:gd name="T35" fmla="*/ 162 h 205"/>
                <a:gd name="T36" fmla="*/ 301 w 358"/>
                <a:gd name="T37" fmla="*/ 150 h 205"/>
                <a:gd name="T38" fmla="*/ 286 w 358"/>
                <a:gd name="T39" fmla="*/ 135 h 205"/>
                <a:gd name="T40" fmla="*/ 268 w 358"/>
                <a:gd name="T41" fmla="*/ 120 h 205"/>
                <a:gd name="T42" fmla="*/ 246 w 358"/>
                <a:gd name="T43" fmla="*/ 101 h 205"/>
                <a:gd name="T44" fmla="*/ 222 w 358"/>
                <a:gd name="T45" fmla="*/ 83 h 205"/>
                <a:gd name="T46" fmla="*/ 198 w 358"/>
                <a:gd name="T47" fmla="*/ 64 h 205"/>
                <a:gd name="T48" fmla="*/ 176 w 358"/>
                <a:gd name="T49" fmla="*/ 47 h 205"/>
                <a:gd name="T50" fmla="*/ 154 w 358"/>
                <a:gd name="T51" fmla="*/ 32 h 205"/>
                <a:gd name="T52" fmla="*/ 136 w 358"/>
                <a:gd name="T53" fmla="*/ 19 h 205"/>
                <a:gd name="T54" fmla="*/ 121 w 358"/>
                <a:gd name="T55" fmla="*/ 7 h 205"/>
                <a:gd name="T56" fmla="*/ 110 w 358"/>
                <a:gd name="T57" fmla="*/ 0 h 205"/>
                <a:gd name="T58" fmla="*/ 97 w 358"/>
                <a:gd name="T59" fmla="*/ 2 h 205"/>
                <a:gd name="T60" fmla="*/ 82 w 358"/>
                <a:gd name="T61" fmla="*/ 5 h 205"/>
                <a:gd name="T62" fmla="*/ 68 w 358"/>
                <a:gd name="T63" fmla="*/ 7 h 205"/>
                <a:gd name="T64" fmla="*/ 55 w 358"/>
                <a:gd name="T65" fmla="*/ 10 h 205"/>
                <a:gd name="T66" fmla="*/ 40 w 358"/>
                <a:gd name="T67" fmla="*/ 12 h 205"/>
                <a:gd name="T68" fmla="*/ 27 w 358"/>
                <a:gd name="T69" fmla="*/ 16 h 205"/>
                <a:gd name="T70" fmla="*/ 13 w 358"/>
                <a:gd name="T71" fmla="*/ 17 h 205"/>
                <a:gd name="T72" fmla="*/ 0 w 358"/>
                <a:gd name="T73" fmla="*/ 21 h 205"/>
                <a:gd name="T74" fmla="*/ 11 w 358"/>
                <a:gd name="T75" fmla="*/ 24 h 205"/>
                <a:gd name="T76" fmla="*/ 24 w 358"/>
                <a:gd name="T77" fmla="*/ 29 h 205"/>
                <a:gd name="T78" fmla="*/ 38 w 358"/>
                <a:gd name="T79" fmla="*/ 34 h 205"/>
                <a:gd name="T80" fmla="*/ 51 w 358"/>
                <a:gd name="T81" fmla="*/ 39 h 205"/>
                <a:gd name="T82" fmla="*/ 66 w 358"/>
                <a:gd name="T83" fmla="*/ 44 h 205"/>
                <a:gd name="T84" fmla="*/ 82 w 358"/>
                <a:gd name="T85" fmla="*/ 51 h 205"/>
                <a:gd name="T86" fmla="*/ 99 w 358"/>
                <a:gd name="T87" fmla="*/ 58 h 205"/>
                <a:gd name="T88" fmla="*/ 117 w 358"/>
                <a:gd name="T89" fmla="*/ 66 h 20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58" h="205">
                  <a:moveTo>
                    <a:pt x="117" y="66"/>
                  </a:moveTo>
                  <a:lnTo>
                    <a:pt x="154" y="83"/>
                  </a:lnTo>
                  <a:lnTo>
                    <a:pt x="191" y="103"/>
                  </a:lnTo>
                  <a:lnTo>
                    <a:pt x="229" y="123"/>
                  </a:lnTo>
                  <a:lnTo>
                    <a:pt x="262" y="145"/>
                  </a:lnTo>
                  <a:lnTo>
                    <a:pt x="292" y="163"/>
                  </a:lnTo>
                  <a:lnTo>
                    <a:pt x="319" y="182"/>
                  </a:lnTo>
                  <a:lnTo>
                    <a:pt x="336" y="195"/>
                  </a:lnTo>
                  <a:lnTo>
                    <a:pt x="349" y="205"/>
                  </a:lnTo>
                  <a:lnTo>
                    <a:pt x="352" y="204"/>
                  </a:lnTo>
                  <a:lnTo>
                    <a:pt x="354" y="204"/>
                  </a:lnTo>
                  <a:lnTo>
                    <a:pt x="356" y="204"/>
                  </a:lnTo>
                  <a:lnTo>
                    <a:pt x="358" y="202"/>
                  </a:lnTo>
                  <a:lnTo>
                    <a:pt x="352" y="197"/>
                  </a:lnTo>
                  <a:lnTo>
                    <a:pt x="345" y="190"/>
                  </a:lnTo>
                  <a:lnTo>
                    <a:pt x="336" y="182"/>
                  </a:lnTo>
                  <a:lnTo>
                    <a:pt x="327" y="173"/>
                  </a:lnTo>
                  <a:lnTo>
                    <a:pt x="314" y="162"/>
                  </a:lnTo>
                  <a:lnTo>
                    <a:pt x="301" y="150"/>
                  </a:lnTo>
                  <a:lnTo>
                    <a:pt x="286" y="135"/>
                  </a:lnTo>
                  <a:lnTo>
                    <a:pt x="268" y="120"/>
                  </a:lnTo>
                  <a:lnTo>
                    <a:pt x="246" y="101"/>
                  </a:lnTo>
                  <a:lnTo>
                    <a:pt x="222" y="83"/>
                  </a:lnTo>
                  <a:lnTo>
                    <a:pt x="198" y="64"/>
                  </a:lnTo>
                  <a:lnTo>
                    <a:pt x="176" y="47"/>
                  </a:lnTo>
                  <a:lnTo>
                    <a:pt x="154" y="32"/>
                  </a:lnTo>
                  <a:lnTo>
                    <a:pt x="136" y="19"/>
                  </a:lnTo>
                  <a:lnTo>
                    <a:pt x="121" y="7"/>
                  </a:lnTo>
                  <a:lnTo>
                    <a:pt x="110" y="0"/>
                  </a:lnTo>
                  <a:lnTo>
                    <a:pt x="97" y="2"/>
                  </a:lnTo>
                  <a:lnTo>
                    <a:pt x="82" y="5"/>
                  </a:lnTo>
                  <a:lnTo>
                    <a:pt x="68" y="7"/>
                  </a:lnTo>
                  <a:lnTo>
                    <a:pt x="55" y="10"/>
                  </a:lnTo>
                  <a:lnTo>
                    <a:pt x="40" y="12"/>
                  </a:lnTo>
                  <a:lnTo>
                    <a:pt x="27" y="16"/>
                  </a:lnTo>
                  <a:lnTo>
                    <a:pt x="13" y="17"/>
                  </a:lnTo>
                  <a:lnTo>
                    <a:pt x="0" y="21"/>
                  </a:lnTo>
                  <a:lnTo>
                    <a:pt x="11" y="24"/>
                  </a:lnTo>
                  <a:lnTo>
                    <a:pt x="24" y="29"/>
                  </a:lnTo>
                  <a:lnTo>
                    <a:pt x="38" y="34"/>
                  </a:lnTo>
                  <a:lnTo>
                    <a:pt x="51" y="39"/>
                  </a:lnTo>
                  <a:lnTo>
                    <a:pt x="66" y="44"/>
                  </a:lnTo>
                  <a:lnTo>
                    <a:pt x="82" y="51"/>
                  </a:lnTo>
                  <a:lnTo>
                    <a:pt x="99" y="58"/>
                  </a:lnTo>
                  <a:lnTo>
                    <a:pt x="117" y="66"/>
                  </a:lnTo>
                  <a:close/>
                </a:path>
              </a:pathLst>
            </a:custGeom>
            <a:solidFill>
              <a:srgbClr val="C9F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3823" y="2742"/>
              <a:ext cx="279" cy="188"/>
            </a:xfrm>
            <a:custGeom>
              <a:avLst/>
              <a:gdLst>
                <a:gd name="T0" fmla="*/ 42 w 279"/>
                <a:gd name="T1" fmla="*/ 0 h 188"/>
                <a:gd name="T2" fmla="*/ 31 w 279"/>
                <a:gd name="T3" fmla="*/ 2 h 188"/>
                <a:gd name="T4" fmla="*/ 22 w 279"/>
                <a:gd name="T5" fmla="*/ 3 h 188"/>
                <a:gd name="T6" fmla="*/ 11 w 279"/>
                <a:gd name="T7" fmla="*/ 5 h 188"/>
                <a:gd name="T8" fmla="*/ 0 w 279"/>
                <a:gd name="T9" fmla="*/ 7 h 188"/>
                <a:gd name="T10" fmla="*/ 20 w 279"/>
                <a:gd name="T11" fmla="*/ 15 h 188"/>
                <a:gd name="T12" fmla="*/ 40 w 279"/>
                <a:gd name="T13" fmla="*/ 27 h 188"/>
                <a:gd name="T14" fmla="*/ 62 w 279"/>
                <a:gd name="T15" fmla="*/ 37 h 188"/>
                <a:gd name="T16" fmla="*/ 86 w 279"/>
                <a:gd name="T17" fmla="*/ 50 h 188"/>
                <a:gd name="T18" fmla="*/ 110 w 279"/>
                <a:gd name="T19" fmla="*/ 64 h 188"/>
                <a:gd name="T20" fmla="*/ 134 w 279"/>
                <a:gd name="T21" fmla="*/ 79 h 188"/>
                <a:gd name="T22" fmla="*/ 156 w 279"/>
                <a:gd name="T23" fmla="*/ 94 h 188"/>
                <a:gd name="T24" fmla="*/ 176 w 279"/>
                <a:gd name="T25" fmla="*/ 111 h 188"/>
                <a:gd name="T26" fmla="*/ 196 w 279"/>
                <a:gd name="T27" fmla="*/ 128 h 188"/>
                <a:gd name="T28" fmla="*/ 213 w 279"/>
                <a:gd name="T29" fmla="*/ 141 h 188"/>
                <a:gd name="T30" fmla="*/ 229 w 279"/>
                <a:gd name="T31" fmla="*/ 154 h 188"/>
                <a:gd name="T32" fmla="*/ 242 w 279"/>
                <a:gd name="T33" fmla="*/ 165 h 188"/>
                <a:gd name="T34" fmla="*/ 251 w 279"/>
                <a:gd name="T35" fmla="*/ 173 h 188"/>
                <a:gd name="T36" fmla="*/ 262 w 279"/>
                <a:gd name="T37" fmla="*/ 180 h 188"/>
                <a:gd name="T38" fmla="*/ 268 w 279"/>
                <a:gd name="T39" fmla="*/ 185 h 188"/>
                <a:gd name="T40" fmla="*/ 273 w 279"/>
                <a:gd name="T41" fmla="*/ 188 h 188"/>
                <a:gd name="T42" fmla="*/ 275 w 279"/>
                <a:gd name="T43" fmla="*/ 188 h 188"/>
                <a:gd name="T44" fmla="*/ 277 w 279"/>
                <a:gd name="T45" fmla="*/ 188 h 188"/>
                <a:gd name="T46" fmla="*/ 277 w 279"/>
                <a:gd name="T47" fmla="*/ 188 h 188"/>
                <a:gd name="T48" fmla="*/ 279 w 279"/>
                <a:gd name="T49" fmla="*/ 186 h 188"/>
                <a:gd name="T50" fmla="*/ 264 w 279"/>
                <a:gd name="T51" fmla="*/ 171 h 188"/>
                <a:gd name="T52" fmla="*/ 242 w 279"/>
                <a:gd name="T53" fmla="*/ 151 h 188"/>
                <a:gd name="T54" fmla="*/ 216 w 279"/>
                <a:gd name="T55" fmla="*/ 128 h 188"/>
                <a:gd name="T56" fmla="*/ 187 w 279"/>
                <a:gd name="T57" fmla="*/ 102 h 188"/>
                <a:gd name="T58" fmla="*/ 158 w 279"/>
                <a:gd name="T59" fmla="*/ 79 h 188"/>
                <a:gd name="T60" fmla="*/ 130 w 279"/>
                <a:gd name="T61" fmla="*/ 55 h 188"/>
                <a:gd name="T62" fmla="*/ 106 w 279"/>
                <a:gd name="T63" fmla="*/ 37 h 188"/>
                <a:gd name="T64" fmla="*/ 86 w 279"/>
                <a:gd name="T65" fmla="*/ 25 h 188"/>
                <a:gd name="T66" fmla="*/ 71 w 279"/>
                <a:gd name="T67" fmla="*/ 17 h 188"/>
                <a:gd name="T68" fmla="*/ 57 w 279"/>
                <a:gd name="T69" fmla="*/ 10 h 188"/>
                <a:gd name="T70" fmla="*/ 49 w 279"/>
                <a:gd name="T71" fmla="*/ 3 h 188"/>
                <a:gd name="T72" fmla="*/ 42 w 279"/>
                <a:gd name="T73" fmla="*/ 0 h 1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79" h="188">
                  <a:moveTo>
                    <a:pt x="42" y="0"/>
                  </a:moveTo>
                  <a:lnTo>
                    <a:pt x="31" y="2"/>
                  </a:lnTo>
                  <a:lnTo>
                    <a:pt x="22" y="3"/>
                  </a:lnTo>
                  <a:lnTo>
                    <a:pt x="11" y="5"/>
                  </a:lnTo>
                  <a:lnTo>
                    <a:pt x="0" y="7"/>
                  </a:lnTo>
                  <a:lnTo>
                    <a:pt x="20" y="15"/>
                  </a:lnTo>
                  <a:lnTo>
                    <a:pt x="40" y="27"/>
                  </a:lnTo>
                  <a:lnTo>
                    <a:pt x="62" y="37"/>
                  </a:lnTo>
                  <a:lnTo>
                    <a:pt x="86" y="50"/>
                  </a:lnTo>
                  <a:lnTo>
                    <a:pt x="110" y="64"/>
                  </a:lnTo>
                  <a:lnTo>
                    <a:pt x="134" y="79"/>
                  </a:lnTo>
                  <a:lnTo>
                    <a:pt x="156" y="94"/>
                  </a:lnTo>
                  <a:lnTo>
                    <a:pt x="176" y="111"/>
                  </a:lnTo>
                  <a:lnTo>
                    <a:pt x="196" y="128"/>
                  </a:lnTo>
                  <a:lnTo>
                    <a:pt x="213" y="141"/>
                  </a:lnTo>
                  <a:lnTo>
                    <a:pt x="229" y="154"/>
                  </a:lnTo>
                  <a:lnTo>
                    <a:pt x="242" y="165"/>
                  </a:lnTo>
                  <a:lnTo>
                    <a:pt x="251" y="173"/>
                  </a:lnTo>
                  <a:lnTo>
                    <a:pt x="262" y="180"/>
                  </a:lnTo>
                  <a:lnTo>
                    <a:pt x="268" y="185"/>
                  </a:lnTo>
                  <a:lnTo>
                    <a:pt x="273" y="188"/>
                  </a:lnTo>
                  <a:lnTo>
                    <a:pt x="275" y="188"/>
                  </a:lnTo>
                  <a:lnTo>
                    <a:pt x="277" y="188"/>
                  </a:lnTo>
                  <a:lnTo>
                    <a:pt x="279" y="186"/>
                  </a:lnTo>
                  <a:lnTo>
                    <a:pt x="264" y="171"/>
                  </a:lnTo>
                  <a:lnTo>
                    <a:pt x="242" y="151"/>
                  </a:lnTo>
                  <a:lnTo>
                    <a:pt x="216" y="128"/>
                  </a:lnTo>
                  <a:lnTo>
                    <a:pt x="187" y="102"/>
                  </a:lnTo>
                  <a:lnTo>
                    <a:pt x="158" y="79"/>
                  </a:lnTo>
                  <a:lnTo>
                    <a:pt x="130" y="55"/>
                  </a:lnTo>
                  <a:lnTo>
                    <a:pt x="106" y="37"/>
                  </a:lnTo>
                  <a:lnTo>
                    <a:pt x="86" y="25"/>
                  </a:lnTo>
                  <a:lnTo>
                    <a:pt x="71" y="17"/>
                  </a:lnTo>
                  <a:lnTo>
                    <a:pt x="57" y="10"/>
                  </a:lnTo>
                  <a:lnTo>
                    <a:pt x="49" y="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9F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3854" y="2792"/>
              <a:ext cx="211" cy="160"/>
            </a:xfrm>
            <a:custGeom>
              <a:avLst/>
              <a:gdLst>
                <a:gd name="T0" fmla="*/ 123 w 211"/>
                <a:gd name="T1" fmla="*/ 76 h 160"/>
                <a:gd name="T2" fmla="*/ 110 w 211"/>
                <a:gd name="T3" fmla="*/ 66 h 160"/>
                <a:gd name="T4" fmla="*/ 95 w 211"/>
                <a:gd name="T5" fmla="*/ 54 h 160"/>
                <a:gd name="T6" fmla="*/ 79 w 211"/>
                <a:gd name="T7" fmla="*/ 44 h 160"/>
                <a:gd name="T8" fmla="*/ 64 w 211"/>
                <a:gd name="T9" fmla="*/ 36 h 160"/>
                <a:gd name="T10" fmla="*/ 48 w 211"/>
                <a:gd name="T11" fmla="*/ 26 h 160"/>
                <a:gd name="T12" fmla="*/ 33 w 211"/>
                <a:gd name="T13" fmla="*/ 17 h 160"/>
                <a:gd name="T14" fmla="*/ 15 w 211"/>
                <a:gd name="T15" fmla="*/ 9 h 160"/>
                <a:gd name="T16" fmla="*/ 0 w 211"/>
                <a:gd name="T17" fmla="*/ 0 h 160"/>
                <a:gd name="T18" fmla="*/ 11 w 211"/>
                <a:gd name="T19" fmla="*/ 9 h 160"/>
                <a:gd name="T20" fmla="*/ 22 w 211"/>
                <a:gd name="T21" fmla="*/ 17 h 160"/>
                <a:gd name="T22" fmla="*/ 33 w 211"/>
                <a:gd name="T23" fmla="*/ 26 h 160"/>
                <a:gd name="T24" fmla="*/ 46 w 211"/>
                <a:gd name="T25" fmla="*/ 36 h 160"/>
                <a:gd name="T26" fmla="*/ 57 w 211"/>
                <a:gd name="T27" fmla="*/ 44 h 160"/>
                <a:gd name="T28" fmla="*/ 68 w 211"/>
                <a:gd name="T29" fmla="*/ 54 h 160"/>
                <a:gd name="T30" fmla="*/ 81 w 211"/>
                <a:gd name="T31" fmla="*/ 62 h 160"/>
                <a:gd name="T32" fmla="*/ 92 w 211"/>
                <a:gd name="T33" fmla="*/ 73 h 160"/>
                <a:gd name="T34" fmla="*/ 112 w 211"/>
                <a:gd name="T35" fmla="*/ 89 h 160"/>
                <a:gd name="T36" fmla="*/ 130 w 211"/>
                <a:gd name="T37" fmla="*/ 104 h 160"/>
                <a:gd name="T38" fmla="*/ 143 w 211"/>
                <a:gd name="T39" fmla="*/ 118 h 160"/>
                <a:gd name="T40" fmla="*/ 156 w 211"/>
                <a:gd name="T41" fmla="*/ 130 h 160"/>
                <a:gd name="T42" fmla="*/ 167 w 211"/>
                <a:gd name="T43" fmla="*/ 140 h 160"/>
                <a:gd name="T44" fmla="*/ 174 w 211"/>
                <a:gd name="T45" fmla="*/ 148 h 160"/>
                <a:gd name="T46" fmla="*/ 180 w 211"/>
                <a:gd name="T47" fmla="*/ 155 h 160"/>
                <a:gd name="T48" fmla="*/ 185 w 211"/>
                <a:gd name="T49" fmla="*/ 160 h 160"/>
                <a:gd name="T50" fmla="*/ 191 w 211"/>
                <a:gd name="T51" fmla="*/ 157 h 160"/>
                <a:gd name="T52" fmla="*/ 198 w 211"/>
                <a:gd name="T53" fmla="*/ 155 h 160"/>
                <a:gd name="T54" fmla="*/ 204 w 211"/>
                <a:gd name="T55" fmla="*/ 152 h 160"/>
                <a:gd name="T56" fmla="*/ 211 w 211"/>
                <a:gd name="T57" fmla="*/ 150 h 160"/>
                <a:gd name="T58" fmla="*/ 204 w 211"/>
                <a:gd name="T59" fmla="*/ 145 h 160"/>
                <a:gd name="T60" fmla="*/ 198 w 211"/>
                <a:gd name="T61" fmla="*/ 138 h 160"/>
                <a:gd name="T62" fmla="*/ 189 w 211"/>
                <a:gd name="T63" fmla="*/ 131 h 160"/>
                <a:gd name="T64" fmla="*/ 178 w 211"/>
                <a:gd name="T65" fmla="*/ 123 h 160"/>
                <a:gd name="T66" fmla="*/ 167 w 211"/>
                <a:gd name="T67" fmla="*/ 113 h 160"/>
                <a:gd name="T68" fmla="*/ 154 w 211"/>
                <a:gd name="T69" fmla="*/ 103 h 160"/>
                <a:gd name="T70" fmla="*/ 138 w 211"/>
                <a:gd name="T71" fmla="*/ 89 h 160"/>
                <a:gd name="T72" fmla="*/ 123 w 211"/>
                <a:gd name="T73" fmla="*/ 76 h 1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11" h="160">
                  <a:moveTo>
                    <a:pt x="123" y="76"/>
                  </a:moveTo>
                  <a:lnTo>
                    <a:pt x="110" y="66"/>
                  </a:lnTo>
                  <a:lnTo>
                    <a:pt x="95" y="54"/>
                  </a:lnTo>
                  <a:lnTo>
                    <a:pt x="79" y="44"/>
                  </a:lnTo>
                  <a:lnTo>
                    <a:pt x="64" y="36"/>
                  </a:lnTo>
                  <a:lnTo>
                    <a:pt x="48" y="26"/>
                  </a:lnTo>
                  <a:lnTo>
                    <a:pt x="33" y="17"/>
                  </a:lnTo>
                  <a:lnTo>
                    <a:pt x="15" y="9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2" y="17"/>
                  </a:lnTo>
                  <a:lnTo>
                    <a:pt x="33" y="26"/>
                  </a:lnTo>
                  <a:lnTo>
                    <a:pt x="46" y="36"/>
                  </a:lnTo>
                  <a:lnTo>
                    <a:pt x="57" y="44"/>
                  </a:lnTo>
                  <a:lnTo>
                    <a:pt x="68" y="54"/>
                  </a:lnTo>
                  <a:lnTo>
                    <a:pt x="81" y="62"/>
                  </a:lnTo>
                  <a:lnTo>
                    <a:pt x="92" y="73"/>
                  </a:lnTo>
                  <a:lnTo>
                    <a:pt x="112" y="89"/>
                  </a:lnTo>
                  <a:lnTo>
                    <a:pt x="130" y="104"/>
                  </a:lnTo>
                  <a:lnTo>
                    <a:pt x="143" y="118"/>
                  </a:lnTo>
                  <a:lnTo>
                    <a:pt x="156" y="130"/>
                  </a:lnTo>
                  <a:lnTo>
                    <a:pt x="167" y="140"/>
                  </a:lnTo>
                  <a:lnTo>
                    <a:pt x="174" y="148"/>
                  </a:lnTo>
                  <a:lnTo>
                    <a:pt x="180" y="155"/>
                  </a:lnTo>
                  <a:lnTo>
                    <a:pt x="185" y="160"/>
                  </a:lnTo>
                  <a:lnTo>
                    <a:pt x="191" y="157"/>
                  </a:lnTo>
                  <a:lnTo>
                    <a:pt x="198" y="155"/>
                  </a:lnTo>
                  <a:lnTo>
                    <a:pt x="204" y="152"/>
                  </a:lnTo>
                  <a:lnTo>
                    <a:pt x="211" y="150"/>
                  </a:lnTo>
                  <a:lnTo>
                    <a:pt x="204" y="145"/>
                  </a:lnTo>
                  <a:lnTo>
                    <a:pt x="198" y="138"/>
                  </a:lnTo>
                  <a:lnTo>
                    <a:pt x="189" y="131"/>
                  </a:lnTo>
                  <a:lnTo>
                    <a:pt x="178" y="123"/>
                  </a:lnTo>
                  <a:lnTo>
                    <a:pt x="167" y="113"/>
                  </a:lnTo>
                  <a:lnTo>
                    <a:pt x="154" y="103"/>
                  </a:lnTo>
                  <a:lnTo>
                    <a:pt x="138" y="89"/>
                  </a:lnTo>
                  <a:lnTo>
                    <a:pt x="123" y="76"/>
                  </a:lnTo>
                  <a:close/>
                </a:path>
              </a:pathLst>
            </a:custGeom>
            <a:solidFill>
              <a:srgbClr val="547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3437" y="2045"/>
              <a:ext cx="534" cy="625"/>
            </a:xfrm>
            <a:custGeom>
              <a:avLst/>
              <a:gdLst>
                <a:gd name="T0" fmla="*/ 292 w 534"/>
                <a:gd name="T1" fmla="*/ 551 h 625"/>
                <a:gd name="T2" fmla="*/ 323 w 534"/>
                <a:gd name="T3" fmla="*/ 549 h 625"/>
                <a:gd name="T4" fmla="*/ 382 w 534"/>
                <a:gd name="T5" fmla="*/ 531 h 625"/>
                <a:gd name="T6" fmla="*/ 406 w 534"/>
                <a:gd name="T7" fmla="*/ 462 h 625"/>
                <a:gd name="T8" fmla="*/ 382 w 534"/>
                <a:gd name="T9" fmla="*/ 351 h 625"/>
                <a:gd name="T10" fmla="*/ 461 w 534"/>
                <a:gd name="T11" fmla="*/ 356 h 625"/>
                <a:gd name="T12" fmla="*/ 509 w 534"/>
                <a:gd name="T13" fmla="*/ 359 h 625"/>
                <a:gd name="T14" fmla="*/ 527 w 534"/>
                <a:gd name="T15" fmla="*/ 358 h 625"/>
                <a:gd name="T16" fmla="*/ 531 w 534"/>
                <a:gd name="T17" fmla="*/ 358 h 625"/>
                <a:gd name="T18" fmla="*/ 534 w 534"/>
                <a:gd name="T19" fmla="*/ 347 h 625"/>
                <a:gd name="T20" fmla="*/ 529 w 534"/>
                <a:gd name="T21" fmla="*/ 337 h 625"/>
                <a:gd name="T22" fmla="*/ 496 w 534"/>
                <a:gd name="T23" fmla="*/ 332 h 625"/>
                <a:gd name="T24" fmla="*/ 417 w 534"/>
                <a:gd name="T25" fmla="*/ 324 h 625"/>
                <a:gd name="T26" fmla="*/ 369 w 534"/>
                <a:gd name="T27" fmla="*/ 312 h 625"/>
                <a:gd name="T28" fmla="*/ 327 w 534"/>
                <a:gd name="T29" fmla="*/ 223 h 625"/>
                <a:gd name="T30" fmla="*/ 268 w 534"/>
                <a:gd name="T31" fmla="*/ 95 h 625"/>
                <a:gd name="T32" fmla="*/ 257 w 534"/>
                <a:gd name="T33" fmla="*/ 37 h 625"/>
                <a:gd name="T34" fmla="*/ 195 w 534"/>
                <a:gd name="T35" fmla="*/ 23 h 625"/>
                <a:gd name="T36" fmla="*/ 158 w 534"/>
                <a:gd name="T37" fmla="*/ 0 h 625"/>
                <a:gd name="T38" fmla="*/ 134 w 534"/>
                <a:gd name="T39" fmla="*/ 8 h 625"/>
                <a:gd name="T40" fmla="*/ 107 w 534"/>
                <a:gd name="T41" fmla="*/ 16 h 625"/>
                <a:gd name="T42" fmla="*/ 81 w 534"/>
                <a:gd name="T43" fmla="*/ 5 h 625"/>
                <a:gd name="T44" fmla="*/ 59 w 534"/>
                <a:gd name="T45" fmla="*/ 5 h 625"/>
                <a:gd name="T46" fmla="*/ 57 w 534"/>
                <a:gd name="T47" fmla="*/ 10 h 625"/>
                <a:gd name="T48" fmla="*/ 57 w 534"/>
                <a:gd name="T49" fmla="*/ 18 h 625"/>
                <a:gd name="T50" fmla="*/ 55 w 534"/>
                <a:gd name="T51" fmla="*/ 32 h 625"/>
                <a:gd name="T52" fmla="*/ 42 w 534"/>
                <a:gd name="T53" fmla="*/ 35 h 625"/>
                <a:gd name="T54" fmla="*/ 0 w 534"/>
                <a:gd name="T55" fmla="*/ 47 h 625"/>
                <a:gd name="T56" fmla="*/ 15 w 534"/>
                <a:gd name="T57" fmla="*/ 58 h 625"/>
                <a:gd name="T58" fmla="*/ 35 w 534"/>
                <a:gd name="T59" fmla="*/ 70 h 625"/>
                <a:gd name="T60" fmla="*/ 28 w 534"/>
                <a:gd name="T61" fmla="*/ 79 h 625"/>
                <a:gd name="T62" fmla="*/ 26 w 534"/>
                <a:gd name="T63" fmla="*/ 97 h 625"/>
                <a:gd name="T64" fmla="*/ 48 w 534"/>
                <a:gd name="T65" fmla="*/ 166 h 625"/>
                <a:gd name="T66" fmla="*/ 99 w 534"/>
                <a:gd name="T67" fmla="*/ 260 h 625"/>
                <a:gd name="T68" fmla="*/ 121 w 534"/>
                <a:gd name="T69" fmla="*/ 300 h 625"/>
                <a:gd name="T70" fmla="*/ 101 w 534"/>
                <a:gd name="T71" fmla="*/ 319 h 625"/>
                <a:gd name="T72" fmla="*/ 83 w 534"/>
                <a:gd name="T73" fmla="*/ 331 h 625"/>
                <a:gd name="T74" fmla="*/ 112 w 534"/>
                <a:gd name="T75" fmla="*/ 337 h 625"/>
                <a:gd name="T76" fmla="*/ 145 w 534"/>
                <a:gd name="T77" fmla="*/ 349 h 625"/>
                <a:gd name="T78" fmla="*/ 202 w 534"/>
                <a:gd name="T79" fmla="*/ 477 h 625"/>
                <a:gd name="T80" fmla="*/ 241 w 534"/>
                <a:gd name="T81" fmla="*/ 583 h 625"/>
                <a:gd name="T82" fmla="*/ 263 w 534"/>
                <a:gd name="T83" fmla="*/ 625 h 625"/>
                <a:gd name="T84" fmla="*/ 294 w 534"/>
                <a:gd name="T85" fmla="*/ 623 h 6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34" h="625">
                  <a:moveTo>
                    <a:pt x="266" y="549"/>
                  </a:moveTo>
                  <a:lnTo>
                    <a:pt x="290" y="551"/>
                  </a:lnTo>
                  <a:lnTo>
                    <a:pt x="292" y="551"/>
                  </a:lnTo>
                  <a:lnTo>
                    <a:pt x="299" y="551"/>
                  </a:lnTo>
                  <a:lnTo>
                    <a:pt x="307" y="551"/>
                  </a:lnTo>
                  <a:lnTo>
                    <a:pt x="323" y="549"/>
                  </a:lnTo>
                  <a:lnTo>
                    <a:pt x="338" y="546"/>
                  </a:lnTo>
                  <a:lnTo>
                    <a:pt x="360" y="539"/>
                  </a:lnTo>
                  <a:lnTo>
                    <a:pt x="382" y="531"/>
                  </a:lnTo>
                  <a:lnTo>
                    <a:pt x="408" y="519"/>
                  </a:lnTo>
                  <a:lnTo>
                    <a:pt x="408" y="502"/>
                  </a:lnTo>
                  <a:lnTo>
                    <a:pt x="406" y="462"/>
                  </a:lnTo>
                  <a:lnTo>
                    <a:pt x="400" y="411"/>
                  </a:lnTo>
                  <a:lnTo>
                    <a:pt x="389" y="368"/>
                  </a:lnTo>
                  <a:lnTo>
                    <a:pt x="382" y="351"/>
                  </a:lnTo>
                  <a:lnTo>
                    <a:pt x="406" y="352"/>
                  </a:lnTo>
                  <a:lnTo>
                    <a:pt x="437" y="354"/>
                  </a:lnTo>
                  <a:lnTo>
                    <a:pt x="461" y="356"/>
                  </a:lnTo>
                  <a:lnTo>
                    <a:pt x="483" y="358"/>
                  </a:lnTo>
                  <a:lnTo>
                    <a:pt x="498" y="358"/>
                  </a:lnTo>
                  <a:lnTo>
                    <a:pt x="509" y="359"/>
                  </a:lnTo>
                  <a:lnTo>
                    <a:pt x="518" y="359"/>
                  </a:lnTo>
                  <a:lnTo>
                    <a:pt x="523" y="358"/>
                  </a:lnTo>
                  <a:lnTo>
                    <a:pt x="527" y="358"/>
                  </a:lnTo>
                  <a:lnTo>
                    <a:pt x="529" y="358"/>
                  </a:lnTo>
                  <a:lnTo>
                    <a:pt x="531" y="358"/>
                  </a:lnTo>
                  <a:lnTo>
                    <a:pt x="534" y="356"/>
                  </a:lnTo>
                  <a:lnTo>
                    <a:pt x="534" y="352"/>
                  </a:lnTo>
                  <a:lnTo>
                    <a:pt x="534" y="347"/>
                  </a:lnTo>
                  <a:lnTo>
                    <a:pt x="534" y="344"/>
                  </a:lnTo>
                  <a:lnTo>
                    <a:pt x="534" y="339"/>
                  </a:lnTo>
                  <a:lnTo>
                    <a:pt x="529" y="337"/>
                  </a:lnTo>
                  <a:lnTo>
                    <a:pt x="523" y="336"/>
                  </a:lnTo>
                  <a:lnTo>
                    <a:pt x="512" y="334"/>
                  </a:lnTo>
                  <a:lnTo>
                    <a:pt x="496" y="332"/>
                  </a:lnTo>
                  <a:lnTo>
                    <a:pt x="476" y="329"/>
                  </a:lnTo>
                  <a:lnTo>
                    <a:pt x="450" y="327"/>
                  </a:lnTo>
                  <a:lnTo>
                    <a:pt x="417" y="324"/>
                  </a:lnTo>
                  <a:lnTo>
                    <a:pt x="380" y="321"/>
                  </a:lnTo>
                  <a:lnTo>
                    <a:pt x="371" y="319"/>
                  </a:lnTo>
                  <a:lnTo>
                    <a:pt x="369" y="312"/>
                  </a:lnTo>
                  <a:lnTo>
                    <a:pt x="362" y="295"/>
                  </a:lnTo>
                  <a:lnTo>
                    <a:pt x="347" y="263"/>
                  </a:lnTo>
                  <a:lnTo>
                    <a:pt x="327" y="223"/>
                  </a:lnTo>
                  <a:lnTo>
                    <a:pt x="307" y="178"/>
                  </a:lnTo>
                  <a:lnTo>
                    <a:pt x="285" y="132"/>
                  </a:lnTo>
                  <a:lnTo>
                    <a:pt x="268" y="95"/>
                  </a:lnTo>
                  <a:lnTo>
                    <a:pt x="255" y="69"/>
                  </a:lnTo>
                  <a:lnTo>
                    <a:pt x="250" y="58"/>
                  </a:lnTo>
                  <a:lnTo>
                    <a:pt x="257" y="37"/>
                  </a:lnTo>
                  <a:lnTo>
                    <a:pt x="206" y="40"/>
                  </a:lnTo>
                  <a:lnTo>
                    <a:pt x="202" y="33"/>
                  </a:lnTo>
                  <a:lnTo>
                    <a:pt x="195" y="23"/>
                  </a:lnTo>
                  <a:lnTo>
                    <a:pt x="184" y="11"/>
                  </a:lnTo>
                  <a:lnTo>
                    <a:pt x="171" y="3"/>
                  </a:lnTo>
                  <a:lnTo>
                    <a:pt x="158" y="0"/>
                  </a:lnTo>
                  <a:lnTo>
                    <a:pt x="145" y="3"/>
                  </a:lnTo>
                  <a:lnTo>
                    <a:pt x="138" y="6"/>
                  </a:lnTo>
                  <a:lnTo>
                    <a:pt x="134" y="8"/>
                  </a:lnTo>
                  <a:lnTo>
                    <a:pt x="134" y="10"/>
                  </a:lnTo>
                  <a:lnTo>
                    <a:pt x="129" y="35"/>
                  </a:lnTo>
                  <a:lnTo>
                    <a:pt x="107" y="16"/>
                  </a:lnTo>
                  <a:lnTo>
                    <a:pt x="103" y="15"/>
                  </a:lnTo>
                  <a:lnTo>
                    <a:pt x="94" y="10"/>
                  </a:lnTo>
                  <a:lnTo>
                    <a:pt x="81" y="5"/>
                  </a:lnTo>
                  <a:lnTo>
                    <a:pt x="66" y="5"/>
                  </a:lnTo>
                  <a:lnTo>
                    <a:pt x="61" y="5"/>
                  </a:lnTo>
                  <a:lnTo>
                    <a:pt x="59" y="5"/>
                  </a:lnTo>
                  <a:lnTo>
                    <a:pt x="59" y="6"/>
                  </a:lnTo>
                  <a:lnTo>
                    <a:pt x="57" y="10"/>
                  </a:lnTo>
                  <a:lnTo>
                    <a:pt x="57" y="13"/>
                  </a:lnTo>
                  <a:lnTo>
                    <a:pt x="57" y="16"/>
                  </a:lnTo>
                  <a:lnTo>
                    <a:pt x="57" y="18"/>
                  </a:lnTo>
                  <a:lnTo>
                    <a:pt x="64" y="32"/>
                  </a:lnTo>
                  <a:lnTo>
                    <a:pt x="61" y="32"/>
                  </a:lnTo>
                  <a:lnTo>
                    <a:pt x="55" y="32"/>
                  </a:lnTo>
                  <a:lnTo>
                    <a:pt x="48" y="33"/>
                  </a:lnTo>
                  <a:lnTo>
                    <a:pt x="46" y="33"/>
                  </a:lnTo>
                  <a:lnTo>
                    <a:pt x="42" y="35"/>
                  </a:lnTo>
                  <a:lnTo>
                    <a:pt x="31" y="37"/>
                  </a:lnTo>
                  <a:lnTo>
                    <a:pt x="15" y="40"/>
                  </a:lnTo>
                  <a:lnTo>
                    <a:pt x="0" y="47"/>
                  </a:lnTo>
                  <a:lnTo>
                    <a:pt x="4" y="50"/>
                  </a:lnTo>
                  <a:lnTo>
                    <a:pt x="9" y="53"/>
                  </a:lnTo>
                  <a:lnTo>
                    <a:pt x="15" y="58"/>
                  </a:lnTo>
                  <a:lnTo>
                    <a:pt x="24" y="62"/>
                  </a:lnTo>
                  <a:lnTo>
                    <a:pt x="35" y="69"/>
                  </a:lnTo>
                  <a:lnTo>
                    <a:pt x="35" y="70"/>
                  </a:lnTo>
                  <a:lnTo>
                    <a:pt x="33" y="74"/>
                  </a:lnTo>
                  <a:lnTo>
                    <a:pt x="28" y="77"/>
                  </a:lnTo>
                  <a:lnTo>
                    <a:pt x="28" y="79"/>
                  </a:lnTo>
                  <a:lnTo>
                    <a:pt x="28" y="80"/>
                  </a:lnTo>
                  <a:lnTo>
                    <a:pt x="26" y="85"/>
                  </a:lnTo>
                  <a:lnTo>
                    <a:pt x="26" y="97"/>
                  </a:lnTo>
                  <a:lnTo>
                    <a:pt x="31" y="112"/>
                  </a:lnTo>
                  <a:lnTo>
                    <a:pt x="37" y="136"/>
                  </a:lnTo>
                  <a:lnTo>
                    <a:pt x="48" y="166"/>
                  </a:lnTo>
                  <a:lnTo>
                    <a:pt x="66" y="203"/>
                  </a:lnTo>
                  <a:lnTo>
                    <a:pt x="92" y="248"/>
                  </a:lnTo>
                  <a:lnTo>
                    <a:pt x="99" y="260"/>
                  </a:lnTo>
                  <a:lnTo>
                    <a:pt x="105" y="272"/>
                  </a:lnTo>
                  <a:lnTo>
                    <a:pt x="112" y="285"/>
                  </a:lnTo>
                  <a:lnTo>
                    <a:pt x="121" y="300"/>
                  </a:lnTo>
                  <a:lnTo>
                    <a:pt x="125" y="309"/>
                  </a:lnTo>
                  <a:lnTo>
                    <a:pt x="112" y="314"/>
                  </a:lnTo>
                  <a:lnTo>
                    <a:pt x="101" y="319"/>
                  </a:lnTo>
                  <a:lnTo>
                    <a:pt x="92" y="324"/>
                  </a:lnTo>
                  <a:lnTo>
                    <a:pt x="86" y="327"/>
                  </a:lnTo>
                  <a:lnTo>
                    <a:pt x="83" y="331"/>
                  </a:lnTo>
                  <a:lnTo>
                    <a:pt x="88" y="332"/>
                  </a:lnTo>
                  <a:lnTo>
                    <a:pt x="99" y="336"/>
                  </a:lnTo>
                  <a:lnTo>
                    <a:pt x="112" y="337"/>
                  </a:lnTo>
                  <a:lnTo>
                    <a:pt x="132" y="341"/>
                  </a:lnTo>
                  <a:lnTo>
                    <a:pt x="140" y="342"/>
                  </a:lnTo>
                  <a:lnTo>
                    <a:pt x="145" y="349"/>
                  </a:lnTo>
                  <a:lnTo>
                    <a:pt x="165" y="393"/>
                  </a:lnTo>
                  <a:lnTo>
                    <a:pt x="184" y="435"/>
                  </a:lnTo>
                  <a:lnTo>
                    <a:pt x="202" y="477"/>
                  </a:lnTo>
                  <a:lnTo>
                    <a:pt x="217" y="517"/>
                  </a:lnTo>
                  <a:lnTo>
                    <a:pt x="230" y="552"/>
                  </a:lnTo>
                  <a:lnTo>
                    <a:pt x="241" y="583"/>
                  </a:lnTo>
                  <a:lnTo>
                    <a:pt x="250" y="608"/>
                  </a:lnTo>
                  <a:lnTo>
                    <a:pt x="257" y="625"/>
                  </a:lnTo>
                  <a:lnTo>
                    <a:pt x="263" y="625"/>
                  </a:lnTo>
                  <a:lnTo>
                    <a:pt x="272" y="623"/>
                  </a:lnTo>
                  <a:lnTo>
                    <a:pt x="283" y="623"/>
                  </a:lnTo>
                  <a:lnTo>
                    <a:pt x="294" y="623"/>
                  </a:lnTo>
                  <a:lnTo>
                    <a:pt x="266" y="549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3637" y="2688"/>
              <a:ext cx="184" cy="66"/>
            </a:xfrm>
            <a:custGeom>
              <a:avLst/>
              <a:gdLst>
                <a:gd name="T0" fmla="*/ 178 w 184"/>
                <a:gd name="T1" fmla="*/ 0 h 66"/>
                <a:gd name="T2" fmla="*/ 164 w 184"/>
                <a:gd name="T3" fmla="*/ 0 h 66"/>
                <a:gd name="T4" fmla="*/ 147 w 184"/>
                <a:gd name="T5" fmla="*/ 0 h 66"/>
                <a:gd name="T6" fmla="*/ 120 w 184"/>
                <a:gd name="T7" fmla="*/ 2 h 66"/>
                <a:gd name="T8" fmla="*/ 94 w 184"/>
                <a:gd name="T9" fmla="*/ 4 h 66"/>
                <a:gd name="T10" fmla="*/ 66 w 184"/>
                <a:gd name="T11" fmla="*/ 5 h 66"/>
                <a:gd name="T12" fmla="*/ 39 w 184"/>
                <a:gd name="T13" fmla="*/ 7 h 66"/>
                <a:gd name="T14" fmla="*/ 17 w 184"/>
                <a:gd name="T15" fmla="*/ 10 h 66"/>
                <a:gd name="T16" fmla="*/ 0 w 184"/>
                <a:gd name="T17" fmla="*/ 12 h 66"/>
                <a:gd name="T18" fmla="*/ 4 w 184"/>
                <a:gd name="T19" fmla="*/ 22 h 66"/>
                <a:gd name="T20" fmla="*/ 13 w 184"/>
                <a:gd name="T21" fmla="*/ 35 h 66"/>
                <a:gd name="T22" fmla="*/ 22 w 184"/>
                <a:gd name="T23" fmla="*/ 51 h 66"/>
                <a:gd name="T24" fmla="*/ 30 w 184"/>
                <a:gd name="T25" fmla="*/ 66 h 66"/>
                <a:gd name="T26" fmla="*/ 50 w 184"/>
                <a:gd name="T27" fmla="*/ 62 h 66"/>
                <a:gd name="T28" fmla="*/ 68 w 184"/>
                <a:gd name="T29" fmla="*/ 59 h 66"/>
                <a:gd name="T30" fmla="*/ 88 w 184"/>
                <a:gd name="T31" fmla="*/ 54 h 66"/>
                <a:gd name="T32" fmla="*/ 107 w 184"/>
                <a:gd name="T33" fmla="*/ 51 h 66"/>
                <a:gd name="T34" fmla="*/ 127 w 184"/>
                <a:gd name="T35" fmla="*/ 47 h 66"/>
                <a:gd name="T36" fmla="*/ 147 w 184"/>
                <a:gd name="T37" fmla="*/ 44 h 66"/>
                <a:gd name="T38" fmla="*/ 164 w 184"/>
                <a:gd name="T39" fmla="*/ 40 h 66"/>
                <a:gd name="T40" fmla="*/ 184 w 184"/>
                <a:gd name="T41" fmla="*/ 37 h 66"/>
                <a:gd name="T42" fmla="*/ 184 w 184"/>
                <a:gd name="T43" fmla="*/ 25 h 66"/>
                <a:gd name="T44" fmla="*/ 184 w 184"/>
                <a:gd name="T45" fmla="*/ 14 h 66"/>
                <a:gd name="T46" fmla="*/ 180 w 184"/>
                <a:gd name="T47" fmla="*/ 5 h 66"/>
                <a:gd name="T48" fmla="*/ 178 w 184"/>
                <a:gd name="T49" fmla="*/ 0 h 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4" h="66">
                  <a:moveTo>
                    <a:pt x="178" y="0"/>
                  </a:moveTo>
                  <a:lnTo>
                    <a:pt x="164" y="0"/>
                  </a:lnTo>
                  <a:lnTo>
                    <a:pt x="147" y="0"/>
                  </a:lnTo>
                  <a:lnTo>
                    <a:pt x="120" y="2"/>
                  </a:lnTo>
                  <a:lnTo>
                    <a:pt x="94" y="4"/>
                  </a:lnTo>
                  <a:lnTo>
                    <a:pt x="66" y="5"/>
                  </a:lnTo>
                  <a:lnTo>
                    <a:pt x="39" y="7"/>
                  </a:lnTo>
                  <a:lnTo>
                    <a:pt x="17" y="10"/>
                  </a:lnTo>
                  <a:lnTo>
                    <a:pt x="0" y="12"/>
                  </a:lnTo>
                  <a:lnTo>
                    <a:pt x="4" y="22"/>
                  </a:lnTo>
                  <a:lnTo>
                    <a:pt x="13" y="35"/>
                  </a:lnTo>
                  <a:lnTo>
                    <a:pt x="22" y="51"/>
                  </a:lnTo>
                  <a:lnTo>
                    <a:pt x="30" y="66"/>
                  </a:lnTo>
                  <a:lnTo>
                    <a:pt x="50" y="62"/>
                  </a:lnTo>
                  <a:lnTo>
                    <a:pt x="68" y="59"/>
                  </a:lnTo>
                  <a:lnTo>
                    <a:pt x="88" y="54"/>
                  </a:lnTo>
                  <a:lnTo>
                    <a:pt x="107" y="51"/>
                  </a:lnTo>
                  <a:lnTo>
                    <a:pt x="127" y="47"/>
                  </a:lnTo>
                  <a:lnTo>
                    <a:pt x="147" y="44"/>
                  </a:lnTo>
                  <a:lnTo>
                    <a:pt x="164" y="40"/>
                  </a:lnTo>
                  <a:lnTo>
                    <a:pt x="184" y="37"/>
                  </a:lnTo>
                  <a:lnTo>
                    <a:pt x="184" y="25"/>
                  </a:lnTo>
                  <a:lnTo>
                    <a:pt x="184" y="14"/>
                  </a:lnTo>
                  <a:lnTo>
                    <a:pt x="180" y="5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C9F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3907" y="2735"/>
              <a:ext cx="241" cy="183"/>
            </a:xfrm>
            <a:custGeom>
              <a:avLst/>
              <a:gdLst>
                <a:gd name="T0" fmla="*/ 20 w 241"/>
                <a:gd name="T1" fmla="*/ 12 h 183"/>
                <a:gd name="T2" fmla="*/ 42 w 241"/>
                <a:gd name="T3" fmla="*/ 27 h 183"/>
                <a:gd name="T4" fmla="*/ 70 w 241"/>
                <a:gd name="T5" fmla="*/ 47 h 183"/>
                <a:gd name="T6" fmla="*/ 101 w 241"/>
                <a:gd name="T7" fmla="*/ 74 h 183"/>
                <a:gd name="T8" fmla="*/ 132 w 241"/>
                <a:gd name="T9" fmla="*/ 101 h 183"/>
                <a:gd name="T10" fmla="*/ 162 w 241"/>
                <a:gd name="T11" fmla="*/ 128 h 183"/>
                <a:gd name="T12" fmla="*/ 189 w 241"/>
                <a:gd name="T13" fmla="*/ 151 h 183"/>
                <a:gd name="T14" fmla="*/ 211 w 241"/>
                <a:gd name="T15" fmla="*/ 172 h 183"/>
                <a:gd name="T16" fmla="*/ 224 w 241"/>
                <a:gd name="T17" fmla="*/ 183 h 183"/>
                <a:gd name="T18" fmla="*/ 228 w 241"/>
                <a:gd name="T19" fmla="*/ 182 h 183"/>
                <a:gd name="T20" fmla="*/ 233 w 241"/>
                <a:gd name="T21" fmla="*/ 180 h 183"/>
                <a:gd name="T22" fmla="*/ 237 w 241"/>
                <a:gd name="T23" fmla="*/ 180 h 183"/>
                <a:gd name="T24" fmla="*/ 241 w 241"/>
                <a:gd name="T25" fmla="*/ 178 h 183"/>
                <a:gd name="T26" fmla="*/ 217 w 241"/>
                <a:gd name="T27" fmla="*/ 130 h 183"/>
                <a:gd name="T28" fmla="*/ 147 w 241"/>
                <a:gd name="T29" fmla="*/ 109 h 183"/>
                <a:gd name="T30" fmla="*/ 156 w 241"/>
                <a:gd name="T31" fmla="*/ 88 h 183"/>
                <a:gd name="T32" fmla="*/ 4 w 241"/>
                <a:gd name="T33" fmla="*/ 0 h 183"/>
                <a:gd name="T34" fmla="*/ 2 w 241"/>
                <a:gd name="T35" fmla="*/ 0 h 183"/>
                <a:gd name="T36" fmla="*/ 2 w 241"/>
                <a:gd name="T37" fmla="*/ 0 h 183"/>
                <a:gd name="T38" fmla="*/ 0 w 241"/>
                <a:gd name="T39" fmla="*/ 0 h 183"/>
                <a:gd name="T40" fmla="*/ 0 w 241"/>
                <a:gd name="T41" fmla="*/ 2 h 183"/>
                <a:gd name="T42" fmla="*/ 4 w 241"/>
                <a:gd name="T43" fmla="*/ 4 h 183"/>
                <a:gd name="T44" fmla="*/ 9 w 241"/>
                <a:gd name="T45" fmla="*/ 7 h 183"/>
                <a:gd name="T46" fmla="*/ 13 w 241"/>
                <a:gd name="T47" fmla="*/ 9 h 183"/>
                <a:gd name="T48" fmla="*/ 20 w 241"/>
                <a:gd name="T49" fmla="*/ 12 h 1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41" h="183">
                  <a:moveTo>
                    <a:pt x="20" y="12"/>
                  </a:moveTo>
                  <a:lnTo>
                    <a:pt x="42" y="27"/>
                  </a:lnTo>
                  <a:lnTo>
                    <a:pt x="70" y="47"/>
                  </a:lnTo>
                  <a:lnTo>
                    <a:pt x="101" y="74"/>
                  </a:lnTo>
                  <a:lnTo>
                    <a:pt x="132" y="101"/>
                  </a:lnTo>
                  <a:lnTo>
                    <a:pt x="162" y="128"/>
                  </a:lnTo>
                  <a:lnTo>
                    <a:pt x="189" y="151"/>
                  </a:lnTo>
                  <a:lnTo>
                    <a:pt x="211" y="172"/>
                  </a:lnTo>
                  <a:lnTo>
                    <a:pt x="224" y="183"/>
                  </a:lnTo>
                  <a:lnTo>
                    <a:pt x="228" y="182"/>
                  </a:lnTo>
                  <a:lnTo>
                    <a:pt x="233" y="180"/>
                  </a:lnTo>
                  <a:lnTo>
                    <a:pt x="237" y="180"/>
                  </a:lnTo>
                  <a:lnTo>
                    <a:pt x="241" y="178"/>
                  </a:lnTo>
                  <a:lnTo>
                    <a:pt x="217" y="130"/>
                  </a:lnTo>
                  <a:lnTo>
                    <a:pt x="147" y="109"/>
                  </a:lnTo>
                  <a:lnTo>
                    <a:pt x="156" y="88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9" y="7"/>
                  </a:lnTo>
                  <a:lnTo>
                    <a:pt x="13" y="9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4266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3951" y="2710"/>
              <a:ext cx="261" cy="193"/>
            </a:xfrm>
            <a:custGeom>
              <a:avLst/>
              <a:gdLst>
                <a:gd name="T0" fmla="*/ 162 w 261"/>
                <a:gd name="T1" fmla="*/ 47 h 193"/>
                <a:gd name="T2" fmla="*/ 164 w 261"/>
                <a:gd name="T3" fmla="*/ 39 h 193"/>
                <a:gd name="T4" fmla="*/ 167 w 261"/>
                <a:gd name="T5" fmla="*/ 29 h 193"/>
                <a:gd name="T6" fmla="*/ 167 w 261"/>
                <a:gd name="T7" fmla="*/ 18 h 193"/>
                <a:gd name="T8" fmla="*/ 167 w 261"/>
                <a:gd name="T9" fmla="*/ 8 h 193"/>
                <a:gd name="T10" fmla="*/ 162 w 261"/>
                <a:gd name="T11" fmla="*/ 2 h 193"/>
                <a:gd name="T12" fmla="*/ 160 w 261"/>
                <a:gd name="T13" fmla="*/ 2 h 193"/>
                <a:gd name="T14" fmla="*/ 160 w 261"/>
                <a:gd name="T15" fmla="*/ 0 h 193"/>
                <a:gd name="T16" fmla="*/ 158 w 261"/>
                <a:gd name="T17" fmla="*/ 0 h 193"/>
                <a:gd name="T18" fmla="*/ 156 w 261"/>
                <a:gd name="T19" fmla="*/ 0 h 193"/>
                <a:gd name="T20" fmla="*/ 149 w 261"/>
                <a:gd name="T21" fmla="*/ 2 h 193"/>
                <a:gd name="T22" fmla="*/ 138 w 261"/>
                <a:gd name="T23" fmla="*/ 2 h 193"/>
                <a:gd name="T24" fmla="*/ 123 w 261"/>
                <a:gd name="T25" fmla="*/ 3 h 193"/>
                <a:gd name="T26" fmla="*/ 103 w 261"/>
                <a:gd name="T27" fmla="*/ 7 h 193"/>
                <a:gd name="T28" fmla="*/ 81 w 261"/>
                <a:gd name="T29" fmla="*/ 8 h 193"/>
                <a:gd name="T30" fmla="*/ 57 w 261"/>
                <a:gd name="T31" fmla="*/ 12 h 193"/>
                <a:gd name="T32" fmla="*/ 28 w 261"/>
                <a:gd name="T33" fmla="*/ 17 h 193"/>
                <a:gd name="T34" fmla="*/ 0 w 261"/>
                <a:gd name="T35" fmla="*/ 20 h 193"/>
                <a:gd name="T36" fmla="*/ 149 w 261"/>
                <a:gd name="T37" fmla="*/ 104 h 193"/>
                <a:gd name="T38" fmla="*/ 140 w 261"/>
                <a:gd name="T39" fmla="*/ 121 h 193"/>
                <a:gd name="T40" fmla="*/ 197 w 261"/>
                <a:gd name="T41" fmla="*/ 136 h 193"/>
                <a:gd name="T42" fmla="*/ 226 w 261"/>
                <a:gd name="T43" fmla="*/ 193 h 193"/>
                <a:gd name="T44" fmla="*/ 239 w 261"/>
                <a:gd name="T45" fmla="*/ 190 h 193"/>
                <a:gd name="T46" fmla="*/ 248 w 261"/>
                <a:gd name="T47" fmla="*/ 186 h 193"/>
                <a:gd name="T48" fmla="*/ 257 w 261"/>
                <a:gd name="T49" fmla="*/ 185 h 193"/>
                <a:gd name="T50" fmla="*/ 261 w 261"/>
                <a:gd name="T51" fmla="*/ 183 h 193"/>
                <a:gd name="T52" fmla="*/ 259 w 261"/>
                <a:gd name="T53" fmla="*/ 156 h 193"/>
                <a:gd name="T54" fmla="*/ 254 w 261"/>
                <a:gd name="T55" fmla="*/ 129 h 193"/>
                <a:gd name="T56" fmla="*/ 252 w 261"/>
                <a:gd name="T57" fmla="*/ 104 h 193"/>
                <a:gd name="T58" fmla="*/ 252 w 261"/>
                <a:gd name="T59" fmla="*/ 79 h 193"/>
                <a:gd name="T60" fmla="*/ 162 w 261"/>
                <a:gd name="T61" fmla="*/ 47 h 1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61" h="193">
                  <a:moveTo>
                    <a:pt x="162" y="47"/>
                  </a:moveTo>
                  <a:lnTo>
                    <a:pt x="164" y="39"/>
                  </a:lnTo>
                  <a:lnTo>
                    <a:pt x="167" y="29"/>
                  </a:lnTo>
                  <a:lnTo>
                    <a:pt x="167" y="18"/>
                  </a:lnTo>
                  <a:lnTo>
                    <a:pt x="167" y="8"/>
                  </a:lnTo>
                  <a:lnTo>
                    <a:pt x="162" y="2"/>
                  </a:lnTo>
                  <a:lnTo>
                    <a:pt x="160" y="2"/>
                  </a:lnTo>
                  <a:lnTo>
                    <a:pt x="160" y="0"/>
                  </a:lnTo>
                  <a:lnTo>
                    <a:pt x="158" y="0"/>
                  </a:lnTo>
                  <a:lnTo>
                    <a:pt x="156" y="0"/>
                  </a:lnTo>
                  <a:lnTo>
                    <a:pt x="149" y="2"/>
                  </a:lnTo>
                  <a:lnTo>
                    <a:pt x="138" y="2"/>
                  </a:lnTo>
                  <a:lnTo>
                    <a:pt x="123" y="3"/>
                  </a:lnTo>
                  <a:lnTo>
                    <a:pt x="103" y="7"/>
                  </a:lnTo>
                  <a:lnTo>
                    <a:pt x="81" y="8"/>
                  </a:lnTo>
                  <a:lnTo>
                    <a:pt x="57" y="12"/>
                  </a:lnTo>
                  <a:lnTo>
                    <a:pt x="28" y="17"/>
                  </a:lnTo>
                  <a:lnTo>
                    <a:pt x="0" y="20"/>
                  </a:lnTo>
                  <a:lnTo>
                    <a:pt x="149" y="104"/>
                  </a:lnTo>
                  <a:lnTo>
                    <a:pt x="140" y="121"/>
                  </a:lnTo>
                  <a:lnTo>
                    <a:pt x="197" y="136"/>
                  </a:lnTo>
                  <a:lnTo>
                    <a:pt x="226" y="193"/>
                  </a:lnTo>
                  <a:lnTo>
                    <a:pt x="239" y="190"/>
                  </a:lnTo>
                  <a:lnTo>
                    <a:pt x="248" y="186"/>
                  </a:lnTo>
                  <a:lnTo>
                    <a:pt x="257" y="185"/>
                  </a:lnTo>
                  <a:lnTo>
                    <a:pt x="261" y="183"/>
                  </a:lnTo>
                  <a:lnTo>
                    <a:pt x="259" y="156"/>
                  </a:lnTo>
                  <a:lnTo>
                    <a:pt x="254" y="129"/>
                  </a:lnTo>
                  <a:lnTo>
                    <a:pt x="252" y="104"/>
                  </a:lnTo>
                  <a:lnTo>
                    <a:pt x="252" y="79"/>
                  </a:lnTo>
                  <a:lnTo>
                    <a:pt x="162" y="47"/>
                  </a:lnTo>
                  <a:close/>
                </a:path>
              </a:pathLst>
            </a:custGeom>
            <a:solidFill>
              <a:srgbClr val="4266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4224" y="2736"/>
              <a:ext cx="220" cy="183"/>
            </a:xfrm>
            <a:custGeom>
              <a:avLst/>
              <a:gdLst>
                <a:gd name="T0" fmla="*/ 57 w 220"/>
                <a:gd name="T1" fmla="*/ 0 h 183"/>
                <a:gd name="T2" fmla="*/ 46 w 220"/>
                <a:gd name="T3" fmla="*/ 0 h 183"/>
                <a:gd name="T4" fmla="*/ 33 w 220"/>
                <a:gd name="T5" fmla="*/ 2 h 183"/>
                <a:gd name="T6" fmla="*/ 18 w 220"/>
                <a:gd name="T7" fmla="*/ 5 h 183"/>
                <a:gd name="T8" fmla="*/ 7 w 220"/>
                <a:gd name="T9" fmla="*/ 9 h 183"/>
                <a:gd name="T10" fmla="*/ 2 w 220"/>
                <a:gd name="T11" fmla="*/ 29 h 183"/>
                <a:gd name="T12" fmla="*/ 0 w 220"/>
                <a:gd name="T13" fmla="*/ 66 h 183"/>
                <a:gd name="T14" fmla="*/ 4 w 220"/>
                <a:gd name="T15" fmla="*/ 111 h 183"/>
                <a:gd name="T16" fmla="*/ 11 w 220"/>
                <a:gd name="T17" fmla="*/ 161 h 183"/>
                <a:gd name="T18" fmla="*/ 15 w 220"/>
                <a:gd name="T19" fmla="*/ 161 h 183"/>
                <a:gd name="T20" fmla="*/ 18 w 220"/>
                <a:gd name="T21" fmla="*/ 163 h 183"/>
                <a:gd name="T22" fmla="*/ 22 w 220"/>
                <a:gd name="T23" fmla="*/ 163 h 183"/>
                <a:gd name="T24" fmla="*/ 24 w 220"/>
                <a:gd name="T25" fmla="*/ 165 h 183"/>
                <a:gd name="T26" fmla="*/ 33 w 220"/>
                <a:gd name="T27" fmla="*/ 168 h 183"/>
                <a:gd name="T28" fmla="*/ 42 w 220"/>
                <a:gd name="T29" fmla="*/ 172 h 183"/>
                <a:gd name="T30" fmla="*/ 48 w 220"/>
                <a:gd name="T31" fmla="*/ 177 h 183"/>
                <a:gd name="T32" fmla="*/ 53 w 220"/>
                <a:gd name="T33" fmla="*/ 183 h 183"/>
                <a:gd name="T34" fmla="*/ 66 w 220"/>
                <a:gd name="T35" fmla="*/ 177 h 183"/>
                <a:gd name="T36" fmla="*/ 81 w 220"/>
                <a:gd name="T37" fmla="*/ 167 h 183"/>
                <a:gd name="T38" fmla="*/ 99 w 220"/>
                <a:gd name="T39" fmla="*/ 155 h 183"/>
                <a:gd name="T40" fmla="*/ 116 w 220"/>
                <a:gd name="T41" fmla="*/ 141 h 183"/>
                <a:gd name="T42" fmla="*/ 130 w 220"/>
                <a:gd name="T43" fmla="*/ 131 h 183"/>
                <a:gd name="T44" fmla="*/ 141 w 220"/>
                <a:gd name="T45" fmla="*/ 125 h 183"/>
                <a:gd name="T46" fmla="*/ 152 w 220"/>
                <a:gd name="T47" fmla="*/ 118 h 183"/>
                <a:gd name="T48" fmla="*/ 163 w 220"/>
                <a:gd name="T49" fmla="*/ 114 h 183"/>
                <a:gd name="T50" fmla="*/ 171 w 220"/>
                <a:gd name="T51" fmla="*/ 111 h 183"/>
                <a:gd name="T52" fmla="*/ 180 w 220"/>
                <a:gd name="T53" fmla="*/ 109 h 183"/>
                <a:gd name="T54" fmla="*/ 189 w 220"/>
                <a:gd name="T55" fmla="*/ 108 h 183"/>
                <a:gd name="T56" fmla="*/ 195 w 220"/>
                <a:gd name="T57" fmla="*/ 108 h 183"/>
                <a:gd name="T58" fmla="*/ 200 w 220"/>
                <a:gd name="T59" fmla="*/ 108 h 183"/>
                <a:gd name="T60" fmla="*/ 220 w 220"/>
                <a:gd name="T61" fmla="*/ 81 h 183"/>
                <a:gd name="T62" fmla="*/ 57 w 220"/>
                <a:gd name="T63" fmla="*/ 0 h 1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20" h="183">
                  <a:moveTo>
                    <a:pt x="57" y="0"/>
                  </a:moveTo>
                  <a:lnTo>
                    <a:pt x="46" y="0"/>
                  </a:lnTo>
                  <a:lnTo>
                    <a:pt x="33" y="2"/>
                  </a:lnTo>
                  <a:lnTo>
                    <a:pt x="18" y="5"/>
                  </a:lnTo>
                  <a:lnTo>
                    <a:pt x="7" y="9"/>
                  </a:lnTo>
                  <a:lnTo>
                    <a:pt x="2" y="29"/>
                  </a:lnTo>
                  <a:lnTo>
                    <a:pt x="0" y="66"/>
                  </a:lnTo>
                  <a:lnTo>
                    <a:pt x="4" y="111"/>
                  </a:lnTo>
                  <a:lnTo>
                    <a:pt x="11" y="161"/>
                  </a:lnTo>
                  <a:lnTo>
                    <a:pt x="15" y="161"/>
                  </a:lnTo>
                  <a:lnTo>
                    <a:pt x="18" y="163"/>
                  </a:lnTo>
                  <a:lnTo>
                    <a:pt x="22" y="163"/>
                  </a:lnTo>
                  <a:lnTo>
                    <a:pt x="24" y="165"/>
                  </a:lnTo>
                  <a:lnTo>
                    <a:pt x="33" y="168"/>
                  </a:lnTo>
                  <a:lnTo>
                    <a:pt x="42" y="172"/>
                  </a:lnTo>
                  <a:lnTo>
                    <a:pt x="48" y="177"/>
                  </a:lnTo>
                  <a:lnTo>
                    <a:pt x="53" y="183"/>
                  </a:lnTo>
                  <a:lnTo>
                    <a:pt x="66" y="177"/>
                  </a:lnTo>
                  <a:lnTo>
                    <a:pt x="81" y="167"/>
                  </a:lnTo>
                  <a:lnTo>
                    <a:pt x="99" y="155"/>
                  </a:lnTo>
                  <a:lnTo>
                    <a:pt x="116" y="141"/>
                  </a:lnTo>
                  <a:lnTo>
                    <a:pt x="130" y="131"/>
                  </a:lnTo>
                  <a:lnTo>
                    <a:pt x="141" y="125"/>
                  </a:lnTo>
                  <a:lnTo>
                    <a:pt x="152" y="118"/>
                  </a:lnTo>
                  <a:lnTo>
                    <a:pt x="163" y="114"/>
                  </a:lnTo>
                  <a:lnTo>
                    <a:pt x="171" y="111"/>
                  </a:lnTo>
                  <a:lnTo>
                    <a:pt x="180" y="109"/>
                  </a:lnTo>
                  <a:lnTo>
                    <a:pt x="189" y="108"/>
                  </a:lnTo>
                  <a:lnTo>
                    <a:pt x="195" y="108"/>
                  </a:lnTo>
                  <a:lnTo>
                    <a:pt x="200" y="108"/>
                  </a:lnTo>
                  <a:lnTo>
                    <a:pt x="220" y="8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4230" y="2866"/>
              <a:ext cx="285" cy="151"/>
            </a:xfrm>
            <a:custGeom>
              <a:avLst/>
              <a:gdLst>
                <a:gd name="T0" fmla="*/ 272 w 285"/>
                <a:gd name="T1" fmla="*/ 89 h 151"/>
                <a:gd name="T2" fmla="*/ 279 w 285"/>
                <a:gd name="T3" fmla="*/ 84 h 151"/>
                <a:gd name="T4" fmla="*/ 283 w 285"/>
                <a:gd name="T5" fmla="*/ 79 h 151"/>
                <a:gd name="T6" fmla="*/ 285 w 285"/>
                <a:gd name="T7" fmla="*/ 76 h 151"/>
                <a:gd name="T8" fmla="*/ 285 w 285"/>
                <a:gd name="T9" fmla="*/ 72 h 151"/>
                <a:gd name="T10" fmla="*/ 279 w 285"/>
                <a:gd name="T11" fmla="*/ 56 h 151"/>
                <a:gd name="T12" fmla="*/ 263 w 285"/>
                <a:gd name="T13" fmla="*/ 37 h 151"/>
                <a:gd name="T14" fmla="*/ 243 w 285"/>
                <a:gd name="T15" fmla="*/ 19 h 151"/>
                <a:gd name="T16" fmla="*/ 221 w 285"/>
                <a:gd name="T17" fmla="*/ 4 h 151"/>
                <a:gd name="T18" fmla="*/ 204 w 285"/>
                <a:gd name="T19" fmla="*/ 0 h 151"/>
                <a:gd name="T20" fmla="*/ 199 w 285"/>
                <a:gd name="T21" fmla="*/ 0 h 151"/>
                <a:gd name="T22" fmla="*/ 189 w 285"/>
                <a:gd name="T23" fmla="*/ 2 h 151"/>
                <a:gd name="T24" fmla="*/ 175 w 285"/>
                <a:gd name="T25" fmla="*/ 7 h 151"/>
                <a:gd name="T26" fmla="*/ 156 w 285"/>
                <a:gd name="T27" fmla="*/ 19 h 151"/>
                <a:gd name="T28" fmla="*/ 142 w 285"/>
                <a:gd name="T29" fmla="*/ 27 h 151"/>
                <a:gd name="T30" fmla="*/ 127 w 285"/>
                <a:gd name="T31" fmla="*/ 37 h 151"/>
                <a:gd name="T32" fmla="*/ 116 w 285"/>
                <a:gd name="T33" fmla="*/ 46 h 151"/>
                <a:gd name="T34" fmla="*/ 105 w 285"/>
                <a:gd name="T35" fmla="*/ 54 h 151"/>
                <a:gd name="T36" fmla="*/ 94 w 285"/>
                <a:gd name="T37" fmla="*/ 59 h 151"/>
                <a:gd name="T38" fmla="*/ 87 w 285"/>
                <a:gd name="T39" fmla="*/ 64 h 151"/>
                <a:gd name="T40" fmla="*/ 81 w 285"/>
                <a:gd name="T41" fmla="*/ 69 h 151"/>
                <a:gd name="T42" fmla="*/ 74 w 285"/>
                <a:gd name="T43" fmla="*/ 72 h 151"/>
                <a:gd name="T44" fmla="*/ 70 w 285"/>
                <a:gd name="T45" fmla="*/ 74 h 151"/>
                <a:gd name="T46" fmla="*/ 70 w 285"/>
                <a:gd name="T47" fmla="*/ 78 h 151"/>
                <a:gd name="T48" fmla="*/ 70 w 285"/>
                <a:gd name="T49" fmla="*/ 78 h 151"/>
                <a:gd name="T50" fmla="*/ 68 w 285"/>
                <a:gd name="T51" fmla="*/ 79 h 151"/>
                <a:gd name="T52" fmla="*/ 66 w 285"/>
                <a:gd name="T53" fmla="*/ 84 h 151"/>
                <a:gd name="T54" fmla="*/ 59 w 285"/>
                <a:gd name="T55" fmla="*/ 89 h 151"/>
                <a:gd name="T56" fmla="*/ 50 w 285"/>
                <a:gd name="T57" fmla="*/ 99 h 151"/>
                <a:gd name="T58" fmla="*/ 37 w 285"/>
                <a:gd name="T59" fmla="*/ 113 h 151"/>
                <a:gd name="T60" fmla="*/ 22 w 285"/>
                <a:gd name="T61" fmla="*/ 130 h 151"/>
                <a:gd name="T62" fmla="*/ 0 w 285"/>
                <a:gd name="T63" fmla="*/ 151 h 151"/>
                <a:gd name="T64" fmla="*/ 33 w 285"/>
                <a:gd name="T65" fmla="*/ 146 h 151"/>
                <a:gd name="T66" fmla="*/ 70 w 285"/>
                <a:gd name="T67" fmla="*/ 140 h 151"/>
                <a:gd name="T68" fmla="*/ 109 w 285"/>
                <a:gd name="T69" fmla="*/ 133 h 151"/>
                <a:gd name="T70" fmla="*/ 149 w 285"/>
                <a:gd name="T71" fmla="*/ 125 h 151"/>
                <a:gd name="T72" fmla="*/ 186 w 285"/>
                <a:gd name="T73" fmla="*/ 116 h 151"/>
                <a:gd name="T74" fmla="*/ 221 w 285"/>
                <a:gd name="T75" fmla="*/ 108 h 151"/>
                <a:gd name="T76" fmla="*/ 250 w 285"/>
                <a:gd name="T77" fmla="*/ 99 h 151"/>
                <a:gd name="T78" fmla="*/ 272 w 285"/>
                <a:gd name="T79" fmla="*/ 89 h 1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85" h="151">
                  <a:moveTo>
                    <a:pt x="272" y="89"/>
                  </a:moveTo>
                  <a:lnTo>
                    <a:pt x="279" y="84"/>
                  </a:lnTo>
                  <a:lnTo>
                    <a:pt x="283" y="79"/>
                  </a:lnTo>
                  <a:lnTo>
                    <a:pt x="285" y="76"/>
                  </a:lnTo>
                  <a:lnTo>
                    <a:pt x="285" y="72"/>
                  </a:lnTo>
                  <a:lnTo>
                    <a:pt x="279" y="56"/>
                  </a:lnTo>
                  <a:lnTo>
                    <a:pt x="263" y="37"/>
                  </a:lnTo>
                  <a:lnTo>
                    <a:pt x="243" y="19"/>
                  </a:lnTo>
                  <a:lnTo>
                    <a:pt x="221" y="4"/>
                  </a:lnTo>
                  <a:lnTo>
                    <a:pt x="204" y="0"/>
                  </a:lnTo>
                  <a:lnTo>
                    <a:pt x="199" y="0"/>
                  </a:lnTo>
                  <a:lnTo>
                    <a:pt x="189" y="2"/>
                  </a:lnTo>
                  <a:lnTo>
                    <a:pt x="175" y="7"/>
                  </a:lnTo>
                  <a:lnTo>
                    <a:pt x="156" y="19"/>
                  </a:lnTo>
                  <a:lnTo>
                    <a:pt x="142" y="27"/>
                  </a:lnTo>
                  <a:lnTo>
                    <a:pt x="127" y="37"/>
                  </a:lnTo>
                  <a:lnTo>
                    <a:pt x="116" y="46"/>
                  </a:lnTo>
                  <a:lnTo>
                    <a:pt x="105" y="54"/>
                  </a:lnTo>
                  <a:lnTo>
                    <a:pt x="94" y="59"/>
                  </a:lnTo>
                  <a:lnTo>
                    <a:pt x="87" y="64"/>
                  </a:lnTo>
                  <a:lnTo>
                    <a:pt x="81" y="69"/>
                  </a:lnTo>
                  <a:lnTo>
                    <a:pt x="74" y="72"/>
                  </a:lnTo>
                  <a:lnTo>
                    <a:pt x="70" y="74"/>
                  </a:lnTo>
                  <a:lnTo>
                    <a:pt x="70" y="78"/>
                  </a:lnTo>
                  <a:lnTo>
                    <a:pt x="68" y="79"/>
                  </a:lnTo>
                  <a:lnTo>
                    <a:pt x="66" y="84"/>
                  </a:lnTo>
                  <a:lnTo>
                    <a:pt x="59" y="89"/>
                  </a:lnTo>
                  <a:lnTo>
                    <a:pt x="50" y="99"/>
                  </a:lnTo>
                  <a:lnTo>
                    <a:pt x="37" y="113"/>
                  </a:lnTo>
                  <a:lnTo>
                    <a:pt x="22" y="130"/>
                  </a:lnTo>
                  <a:lnTo>
                    <a:pt x="0" y="151"/>
                  </a:lnTo>
                  <a:lnTo>
                    <a:pt x="33" y="146"/>
                  </a:lnTo>
                  <a:lnTo>
                    <a:pt x="70" y="140"/>
                  </a:lnTo>
                  <a:lnTo>
                    <a:pt x="109" y="133"/>
                  </a:lnTo>
                  <a:lnTo>
                    <a:pt x="149" y="125"/>
                  </a:lnTo>
                  <a:lnTo>
                    <a:pt x="186" y="116"/>
                  </a:lnTo>
                  <a:lnTo>
                    <a:pt x="221" y="108"/>
                  </a:lnTo>
                  <a:lnTo>
                    <a:pt x="250" y="99"/>
                  </a:lnTo>
                  <a:lnTo>
                    <a:pt x="272" y="89"/>
                  </a:lnTo>
                  <a:close/>
                </a:path>
              </a:pathLst>
            </a:custGeom>
            <a:solidFill>
              <a:srgbClr val="4266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4216" y="3041"/>
              <a:ext cx="51" cy="114"/>
            </a:xfrm>
            <a:custGeom>
              <a:avLst/>
              <a:gdLst>
                <a:gd name="T0" fmla="*/ 0 w 51"/>
                <a:gd name="T1" fmla="*/ 2 h 114"/>
                <a:gd name="T2" fmla="*/ 51 w 51"/>
                <a:gd name="T3" fmla="*/ 114 h 114"/>
                <a:gd name="T4" fmla="*/ 14 w 51"/>
                <a:gd name="T5" fmla="*/ 0 h 114"/>
                <a:gd name="T6" fmla="*/ 11 w 51"/>
                <a:gd name="T7" fmla="*/ 0 h 114"/>
                <a:gd name="T8" fmla="*/ 7 w 51"/>
                <a:gd name="T9" fmla="*/ 0 h 114"/>
                <a:gd name="T10" fmla="*/ 5 w 51"/>
                <a:gd name="T11" fmla="*/ 2 h 114"/>
                <a:gd name="T12" fmla="*/ 0 w 51"/>
                <a:gd name="T13" fmla="*/ 2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" h="114">
                  <a:moveTo>
                    <a:pt x="0" y="2"/>
                  </a:moveTo>
                  <a:lnTo>
                    <a:pt x="51" y="11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266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4115" y="3120"/>
              <a:ext cx="90" cy="104"/>
            </a:xfrm>
            <a:custGeom>
              <a:avLst/>
              <a:gdLst>
                <a:gd name="T0" fmla="*/ 0 w 90"/>
                <a:gd name="T1" fmla="*/ 7 h 104"/>
                <a:gd name="T2" fmla="*/ 7 w 90"/>
                <a:gd name="T3" fmla="*/ 13 h 104"/>
                <a:gd name="T4" fmla="*/ 16 w 90"/>
                <a:gd name="T5" fmla="*/ 22 h 104"/>
                <a:gd name="T6" fmla="*/ 25 w 90"/>
                <a:gd name="T7" fmla="*/ 34 h 104"/>
                <a:gd name="T8" fmla="*/ 36 w 90"/>
                <a:gd name="T9" fmla="*/ 45 h 104"/>
                <a:gd name="T10" fmla="*/ 49 w 90"/>
                <a:gd name="T11" fmla="*/ 57 h 104"/>
                <a:gd name="T12" fmla="*/ 62 w 90"/>
                <a:gd name="T13" fmla="*/ 72 h 104"/>
                <a:gd name="T14" fmla="*/ 75 w 90"/>
                <a:gd name="T15" fmla="*/ 87 h 104"/>
                <a:gd name="T16" fmla="*/ 90 w 90"/>
                <a:gd name="T17" fmla="*/ 104 h 104"/>
                <a:gd name="T18" fmla="*/ 75 w 90"/>
                <a:gd name="T19" fmla="*/ 84 h 104"/>
                <a:gd name="T20" fmla="*/ 62 w 90"/>
                <a:gd name="T21" fmla="*/ 67 h 104"/>
                <a:gd name="T22" fmla="*/ 51 w 90"/>
                <a:gd name="T23" fmla="*/ 52 h 104"/>
                <a:gd name="T24" fmla="*/ 40 w 90"/>
                <a:gd name="T25" fmla="*/ 37 h 104"/>
                <a:gd name="T26" fmla="*/ 31 w 90"/>
                <a:gd name="T27" fmla="*/ 25 h 104"/>
                <a:gd name="T28" fmla="*/ 22 w 90"/>
                <a:gd name="T29" fmla="*/ 15 h 104"/>
                <a:gd name="T30" fmla="*/ 16 w 90"/>
                <a:gd name="T31" fmla="*/ 7 h 104"/>
                <a:gd name="T32" fmla="*/ 9 w 90"/>
                <a:gd name="T33" fmla="*/ 0 h 104"/>
                <a:gd name="T34" fmla="*/ 7 w 90"/>
                <a:gd name="T35" fmla="*/ 2 h 104"/>
                <a:gd name="T36" fmla="*/ 5 w 90"/>
                <a:gd name="T37" fmla="*/ 3 h 104"/>
                <a:gd name="T38" fmla="*/ 3 w 90"/>
                <a:gd name="T39" fmla="*/ 5 h 104"/>
                <a:gd name="T40" fmla="*/ 0 w 90"/>
                <a:gd name="T41" fmla="*/ 7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0" h="104">
                  <a:moveTo>
                    <a:pt x="0" y="7"/>
                  </a:moveTo>
                  <a:lnTo>
                    <a:pt x="7" y="13"/>
                  </a:lnTo>
                  <a:lnTo>
                    <a:pt x="16" y="22"/>
                  </a:lnTo>
                  <a:lnTo>
                    <a:pt x="25" y="34"/>
                  </a:lnTo>
                  <a:lnTo>
                    <a:pt x="36" y="45"/>
                  </a:lnTo>
                  <a:lnTo>
                    <a:pt x="49" y="57"/>
                  </a:lnTo>
                  <a:lnTo>
                    <a:pt x="62" y="72"/>
                  </a:lnTo>
                  <a:lnTo>
                    <a:pt x="75" y="87"/>
                  </a:lnTo>
                  <a:lnTo>
                    <a:pt x="90" y="104"/>
                  </a:lnTo>
                  <a:lnTo>
                    <a:pt x="75" y="84"/>
                  </a:lnTo>
                  <a:lnTo>
                    <a:pt x="62" y="67"/>
                  </a:lnTo>
                  <a:lnTo>
                    <a:pt x="51" y="52"/>
                  </a:lnTo>
                  <a:lnTo>
                    <a:pt x="40" y="37"/>
                  </a:lnTo>
                  <a:lnTo>
                    <a:pt x="31" y="25"/>
                  </a:lnTo>
                  <a:lnTo>
                    <a:pt x="22" y="15"/>
                  </a:lnTo>
                  <a:lnTo>
                    <a:pt x="16" y="7"/>
                  </a:lnTo>
                  <a:lnTo>
                    <a:pt x="9" y="0"/>
                  </a:lnTo>
                  <a:lnTo>
                    <a:pt x="7" y="2"/>
                  </a:lnTo>
                  <a:lnTo>
                    <a:pt x="5" y="3"/>
                  </a:lnTo>
                  <a:lnTo>
                    <a:pt x="3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4266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4146" y="3056"/>
              <a:ext cx="158" cy="262"/>
            </a:xfrm>
            <a:custGeom>
              <a:avLst/>
              <a:gdLst>
                <a:gd name="T0" fmla="*/ 101 w 158"/>
                <a:gd name="T1" fmla="*/ 177 h 262"/>
                <a:gd name="T2" fmla="*/ 117 w 158"/>
                <a:gd name="T3" fmla="*/ 197 h 262"/>
                <a:gd name="T4" fmla="*/ 130 w 158"/>
                <a:gd name="T5" fmla="*/ 219 h 262"/>
                <a:gd name="T6" fmla="*/ 145 w 158"/>
                <a:gd name="T7" fmla="*/ 240 h 262"/>
                <a:gd name="T8" fmla="*/ 158 w 158"/>
                <a:gd name="T9" fmla="*/ 262 h 262"/>
                <a:gd name="T10" fmla="*/ 44 w 158"/>
                <a:gd name="T11" fmla="*/ 0 h 262"/>
                <a:gd name="T12" fmla="*/ 33 w 158"/>
                <a:gd name="T13" fmla="*/ 12 h 262"/>
                <a:gd name="T14" fmla="*/ 22 w 158"/>
                <a:gd name="T15" fmla="*/ 22 h 262"/>
                <a:gd name="T16" fmla="*/ 11 w 158"/>
                <a:gd name="T17" fmla="*/ 32 h 262"/>
                <a:gd name="T18" fmla="*/ 0 w 158"/>
                <a:gd name="T19" fmla="*/ 44 h 262"/>
                <a:gd name="T20" fmla="*/ 7 w 158"/>
                <a:gd name="T21" fmla="*/ 51 h 262"/>
                <a:gd name="T22" fmla="*/ 13 w 158"/>
                <a:gd name="T23" fmla="*/ 61 h 262"/>
                <a:gd name="T24" fmla="*/ 22 w 158"/>
                <a:gd name="T25" fmla="*/ 74 h 262"/>
                <a:gd name="T26" fmla="*/ 35 w 158"/>
                <a:gd name="T27" fmla="*/ 87 h 262"/>
                <a:gd name="T28" fmla="*/ 49 w 158"/>
                <a:gd name="T29" fmla="*/ 106 h 262"/>
                <a:gd name="T30" fmla="*/ 64 w 158"/>
                <a:gd name="T31" fmla="*/ 126 h 262"/>
                <a:gd name="T32" fmla="*/ 81 w 158"/>
                <a:gd name="T33" fmla="*/ 150 h 262"/>
                <a:gd name="T34" fmla="*/ 101 w 158"/>
                <a:gd name="T35" fmla="*/ 177 h 2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8" h="262">
                  <a:moveTo>
                    <a:pt x="101" y="177"/>
                  </a:moveTo>
                  <a:lnTo>
                    <a:pt x="117" y="197"/>
                  </a:lnTo>
                  <a:lnTo>
                    <a:pt x="130" y="219"/>
                  </a:lnTo>
                  <a:lnTo>
                    <a:pt x="145" y="240"/>
                  </a:lnTo>
                  <a:lnTo>
                    <a:pt x="158" y="262"/>
                  </a:lnTo>
                  <a:lnTo>
                    <a:pt x="44" y="0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1" y="32"/>
                  </a:lnTo>
                  <a:lnTo>
                    <a:pt x="0" y="44"/>
                  </a:lnTo>
                  <a:lnTo>
                    <a:pt x="7" y="51"/>
                  </a:lnTo>
                  <a:lnTo>
                    <a:pt x="13" y="61"/>
                  </a:lnTo>
                  <a:lnTo>
                    <a:pt x="22" y="74"/>
                  </a:lnTo>
                  <a:lnTo>
                    <a:pt x="35" y="87"/>
                  </a:lnTo>
                  <a:lnTo>
                    <a:pt x="49" y="106"/>
                  </a:lnTo>
                  <a:lnTo>
                    <a:pt x="64" y="126"/>
                  </a:lnTo>
                  <a:lnTo>
                    <a:pt x="81" y="150"/>
                  </a:lnTo>
                  <a:lnTo>
                    <a:pt x="101" y="177"/>
                  </a:lnTo>
                  <a:close/>
                </a:path>
              </a:pathLst>
            </a:custGeom>
            <a:solidFill>
              <a:srgbClr val="547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3290" y="2799"/>
              <a:ext cx="977" cy="457"/>
            </a:xfrm>
            <a:custGeom>
              <a:avLst/>
              <a:gdLst>
                <a:gd name="T0" fmla="*/ 81 w 977"/>
                <a:gd name="T1" fmla="*/ 178 h 457"/>
                <a:gd name="T2" fmla="*/ 83 w 977"/>
                <a:gd name="T3" fmla="*/ 178 h 457"/>
                <a:gd name="T4" fmla="*/ 83 w 977"/>
                <a:gd name="T5" fmla="*/ 180 h 457"/>
                <a:gd name="T6" fmla="*/ 149 w 977"/>
                <a:gd name="T7" fmla="*/ 227 h 457"/>
                <a:gd name="T8" fmla="*/ 224 w 977"/>
                <a:gd name="T9" fmla="*/ 277 h 457"/>
                <a:gd name="T10" fmla="*/ 301 w 977"/>
                <a:gd name="T11" fmla="*/ 328 h 457"/>
                <a:gd name="T12" fmla="*/ 377 w 977"/>
                <a:gd name="T13" fmla="*/ 373 h 457"/>
                <a:gd name="T14" fmla="*/ 452 w 977"/>
                <a:gd name="T15" fmla="*/ 412 h 457"/>
                <a:gd name="T16" fmla="*/ 518 w 977"/>
                <a:gd name="T17" fmla="*/ 440 h 457"/>
                <a:gd name="T18" fmla="*/ 571 w 977"/>
                <a:gd name="T19" fmla="*/ 455 h 457"/>
                <a:gd name="T20" fmla="*/ 610 w 977"/>
                <a:gd name="T21" fmla="*/ 454 h 457"/>
                <a:gd name="T22" fmla="*/ 672 w 977"/>
                <a:gd name="T23" fmla="*/ 420 h 457"/>
                <a:gd name="T24" fmla="*/ 746 w 977"/>
                <a:gd name="T25" fmla="*/ 363 h 457"/>
                <a:gd name="T26" fmla="*/ 821 w 977"/>
                <a:gd name="T27" fmla="*/ 296 h 457"/>
                <a:gd name="T28" fmla="*/ 891 w 977"/>
                <a:gd name="T29" fmla="*/ 227 h 457"/>
                <a:gd name="T30" fmla="*/ 891 w 977"/>
                <a:gd name="T31" fmla="*/ 225 h 457"/>
                <a:gd name="T32" fmla="*/ 894 w 977"/>
                <a:gd name="T33" fmla="*/ 225 h 457"/>
                <a:gd name="T34" fmla="*/ 911 w 977"/>
                <a:gd name="T35" fmla="*/ 210 h 457"/>
                <a:gd name="T36" fmla="*/ 935 w 977"/>
                <a:gd name="T37" fmla="*/ 183 h 457"/>
                <a:gd name="T38" fmla="*/ 957 w 977"/>
                <a:gd name="T39" fmla="*/ 161 h 457"/>
                <a:gd name="T40" fmla="*/ 973 w 977"/>
                <a:gd name="T41" fmla="*/ 145 h 457"/>
                <a:gd name="T42" fmla="*/ 973 w 977"/>
                <a:gd name="T43" fmla="*/ 134 h 457"/>
                <a:gd name="T44" fmla="*/ 966 w 977"/>
                <a:gd name="T45" fmla="*/ 126 h 457"/>
                <a:gd name="T46" fmla="*/ 951 w 977"/>
                <a:gd name="T47" fmla="*/ 121 h 457"/>
                <a:gd name="T48" fmla="*/ 935 w 977"/>
                <a:gd name="T49" fmla="*/ 118 h 457"/>
                <a:gd name="T50" fmla="*/ 920 w 977"/>
                <a:gd name="T51" fmla="*/ 119 h 457"/>
                <a:gd name="T52" fmla="*/ 878 w 977"/>
                <a:gd name="T53" fmla="*/ 133 h 457"/>
                <a:gd name="T54" fmla="*/ 821 w 977"/>
                <a:gd name="T55" fmla="*/ 153 h 457"/>
                <a:gd name="T56" fmla="*/ 757 w 977"/>
                <a:gd name="T57" fmla="*/ 176 h 457"/>
                <a:gd name="T58" fmla="*/ 694 w 977"/>
                <a:gd name="T59" fmla="*/ 202 h 457"/>
                <a:gd name="T60" fmla="*/ 643 w 977"/>
                <a:gd name="T61" fmla="*/ 222 h 457"/>
                <a:gd name="T62" fmla="*/ 610 w 977"/>
                <a:gd name="T63" fmla="*/ 234 h 457"/>
                <a:gd name="T64" fmla="*/ 595 w 977"/>
                <a:gd name="T65" fmla="*/ 239 h 457"/>
                <a:gd name="T66" fmla="*/ 590 w 977"/>
                <a:gd name="T67" fmla="*/ 235 h 457"/>
                <a:gd name="T68" fmla="*/ 366 w 977"/>
                <a:gd name="T69" fmla="*/ 304 h 457"/>
                <a:gd name="T70" fmla="*/ 360 w 977"/>
                <a:gd name="T71" fmla="*/ 168 h 457"/>
                <a:gd name="T72" fmla="*/ 369 w 977"/>
                <a:gd name="T73" fmla="*/ 163 h 457"/>
                <a:gd name="T74" fmla="*/ 355 w 977"/>
                <a:gd name="T75" fmla="*/ 134 h 457"/>
                <a:gd name="T76" fmla="*/ 441 w 977"/>
                <a:gd name="T77" fmla="*/ 134 h 457"/>
                <a:gd name="T78" fmla="*/ 457 w 977"/>
                <a:gd name="T79" fmla="*/ 133 h 457"/>
                <a:gd name="T80" fmla="*/ 472 w 977"/>
                <a:gd name="T81" fmla="*/ 131 h 457"/>
                <a:gd name="T82" fmla="*/ 485 w 977"/>
                <a:gd name="T83" fmla="*/ 133 h 457"/>
                <a:gd name="T84" fmla="*/ 500 w 977"/>
                <a:gd name="T85" fmla="*/ 134 h 457"/>
                <a:gd name="T86" fmla="*/ 454 w 977"/>
                <a:gd name="T87" fmla="*/ 111 h 457"/>
                <a:gd name="T88" fmla="*/ 274 w 977"/>
                <a:gd name="T89" fmla="*/ 3 h 457"/>
                <a:gd name="T90" fmla="*/ 246 w 977"/>
                <a:gd name="T91" fmla="*/ 12 h 457"/>
                <a:gd name="T92" fmla="*/ 217 w 977"/>
                <a:gd name="T93" fmla="*/ 20 h 457"/>
                <a:gd name="T94" fmla="*/ 195 w 977"/>
                <a:gd name="T95" fmla="*/ 29 h 457"/>
                <a:gd name="T96" fmla="*/ 145 w 977"/>
                <a:gd name="T97" fmla="*/ 49 h 457"/>
                <a:gd name="T98" fmla="*/ 90 w 977"/>
                <a:gd name="T99" fmla="*/ 76 h 457"/>
                <a:gd name="T100" fmla="*/ 57 w 977"/>
                <a:gd name="T101" fmla="*/ 94 h 457"/>
                <a:gd name="T102" fmla="*/ 44 w 977"/>
                <a:gd name="T103" fmla="*/ 104 h 457"/>
                <a:gd name="T104" fmla="*/ 72 w 977"/>
                <a:gd name="T105" fmla="*/ 119 h 457"/>
                <a:gd name="T106" fmla="*/ 24 w 977"/>
                <a:gd name="T107" fmla="*/ 119 h 457"/>
                <a:gd name="T108" fmla="*/ 4 w 977"/>
                <a:gd name="T109" fmla="*/ 128 h 457"/>
                <a:gd name="T110" fmla="*/ 2 w 977"/>
                <a:gd name="T111" fmla="*/ 141 h 457"/>
                <a:gd name="T112" fmla="*/ 15 w 977"/>
                <a:gd name="T113" fmla="*/ 151 h 457"/>
                <a:gd name="T114" fmla="*/ 37 w 977"/>
                <a:gd name="T115" fmla="*/ 163 h 457"/>
                <a:gd name="T116" fmla="*/ 63 w 977"/>
                <a:gd name="T117" fmla="*/ 173 h 4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77" h="457">
                  <a:moveTo>
                    <a:pt x="77" y="176"/>
                  </a:moveTo>
                  <a:lnTo>
                    <a:pt x="81" y="178"/>
                  </a:lnTo>
                  <a:lnTo>
                    <a:pt x="83" y="178"/>
                  </a:lnTo>
                  <a:lnTo>
                    <a:pt x="83" y="180"/>
                  </a:lnTo>
                  <a:lnTo>
                    <a:pt x="114" y="203"/>
                  </a:lnTo>
                  <a:lnTo>
                    <a:pt x="149" y="227"/>
                  </a:lnTo>
                  <a:lnTo>
                    <a:pt x="186" y="252"/>
                  </a:lnTo>
                  <a:lnTo>
                    <a:pt x="224" y="277"/>
                  </a:lnTo>
                  <a:lnTo>
                    <a:pt x="261" y="302"/>
                  </a:lnTo>
                  <a:lnTo>
                    <a:pt x="301" y="328"/>
                  </a:lnTo>
                  <a:lnTo>
                    <a:pt x="340" y="351"/>
                  </a:lnTo>
                  <a:lnTo>
                    <a:pt x="377" y="373"/>
                  </a:lnTo>
                  <a:lnTo>
                    <a:pt x="415" y="393"/>
                  </a:lnTo>
                  <a:lnTo>
                    <a:pt x="452" y="412"/>
                  </a:lnTo>
                  <a:lnTo>
                    <a:pt x="485" y="427"/>
                  </a:lnTo>
                  <a:lnTo>
                    <a:pt x="518" y="440"/>
                  </a:lnTo>
                  <a:lnTo>
                    <a:pt x="547" y="449"/>
                  </a:lnTo>
                  <a:lnTo>
                    <a:pt x="571" y="455"/>
                  </a:lnTo>
                  <a:lnTo>
                    <a:pt x="593" y="457"/>
                  </a:lnTo>
                  <a:lnTo>
                    <a:pt x="610" y="454"/>
                  </a:lnTo>
                  <a:lnTo>
                    <a:pt x="639" y="440"/>
                  </a:lnTo>
                  <a:lnTo>
                    <a:pt x="672" y="420"/>
                  </a:lnTo>
                  <a:lnTo>
                    <a:pt x="709" y="395"/>
                  </a:lnTo>
                  <a:lnTo>
                    <a:pt x="746" y="363"/>
                  </a:lnTo>
                  <a:lnTo>
                    <a:pt x="784" y="329"/>
                  </a:lnTo>
                  <a:lnTo>
                    <a:pt x="821" y="296"/>
                  </a:lnTo>
                  <a:lnTo>
                    <a:pt x="858" y="260"/>
                  </a:lnTo>
                  <a:lnTo>
                    <a:pt x="891" y="227"/>
                  </a:lnTo>
                  <a:lnTo>
                    <a:pt x="891" y="225"/>
                  </a:lnTo>
                  <a:lnTo>
                    <a:pt x="894" y="225"/>
                  </a:lnTo>
                  <a:lnTo>
                    <a:pt x="896" y="225"/>
                  </a:lnTo>
                  <a:lnTo>
                    <a:pt x="911" y="210"/>
                  </a:lnTo>
                  <a:lnTo>
                    <a:pt x="924" y="197"/>
                  </a:lnTo>
                  <a:lnTo>
                    <a:pt x="935" y="183"/>
                  </a:lnTo>
                  <a:lnTo>
                    <a:pt x="946" y="171"/>
                  </a:lnTo>
                  <a:lnTo>
                    <a:pt x="957" y="161"/>
                  </a:lnTo>
                  <a:lnTo>
                    <a:pt x="966" y="153"/>
                  </a:lnTo>
                  <a:lnTo>
                    <a:pt x="973" y="145"/>
                  </a:lnTo>
                  <a:lnTo>
                    <a:pt x="977" y="139"/>
                  </a:lnTo>
                  <a:lnTo>
                    <a:pt x="973" y="134"/>
                  </a:lnTo>
                  <a:lnTo>
                    <a:pt x="970" y="129"/>
                  </a:lnTo>
                  <a:lnTo>
                    <a:pt x="966" y="126"/>
                  </a:lnTo>
                  <a:lnTo>
                    <a:pt x="959" y="123"/>
                  </a:lnTo>
                  <a:lnTo>
                    <a:pt x="951" y="121"/>
                  </a:lnTo>
                  <a:lnTo>
                    <a:pt x="942" y="119"/>
                  </a:lnTo>
                  <a:lnTo>
                    <a:pt x="935" y="118"/>
                  </a:lnTo>
                  <a:lnTo>
                    <a:pt x="931" y="116"/>
                  </a:lnTo>
                  <a:lnTo>
                    <a:pt x="920" y="119"/>
                  </a:lnTo>
                  <a:lnTo>
                    <a:pt x="900" y="126"/>
                  </a:lnTo>
                  <a:lnTo>
                    <a:pt x="878" y="133"/>
                  </a:lnTo>
                  <a:lnTo>
                    <a:pt x="850" y="141"/>
                  </a:lnTo>
                  <a:lnTo>
                    <a:pt x="821" y="153"/>
                  </a:lnTo>
                  <a:lnTo>
                    <a:pt x="788" y="163"/>
                  </a:lnTo>
                  <a:lnTo>
                    <a:pt x="757" y="176"/>
                  </a:lnTo>
                  <a:lnTo>
                    <a:pt x="727" y="188"/>
                  </a:lnTo>
                  <a:lnTo>
                    <a:pt x="694" y="202"/>
                  </a:lnTo>
                  <a:lnTo>
                    <a:pt x="667" y="212"/>
                  </a:lnTo>
                  <a:lnTo>
                    <a:pt x="643" y="222"/>
                  </a:lnTo>
                  <a:lnTo>
                    <a:pt x="626" y="229"/>
                  </a:lnTo>
                  <a:lnTo>
                    <a:pt x="610" y="234"/>
                  </a:lnTo>
                  <a:lnTo>
                    <a:pt x="601" y="237"/>
                  </a:lnTo>
                  <a:lnTo>
                    <a:pt x="595" y="239"/>
                  </a:lnTo>
                  <a:lnTo>
                    <a:pt x="593" y="240"/>
                  </a:lnTo>
                  <a:lnTo>
                    <a:pt x="590" y="235"/>
                  </a:lnTo>
                  <a:lnTo>
                    <a:pt x="533" y="363"/>
                  </a:lnTo>
                  <a:lnTo>
                    <a:pt x="366" y="304"/>
                  </a:lnTo>
                  <a:lnTo>
                    <a:pt x="360" y="170"/>
                  </a:lnTo>
                  <a:lnTo>
                    <a:pt x="360" y="168"/>
                  </a:lnTo>
                  <a:lnTo>
                    <a:pt x="364" y="166"/>
                  </a:lnTo>
                  <a:lnTo>
                    <a:pt x="369" y="163"/>
                  </a:lnTo>
                  <a:lnTo>
                    <a:pt x="375" y="160"/>
                  </a:lnTo>
                  <a:lnTo>
                    <a:pt x="355" y="134"/>
                  </a:lnTo>
                  <a:lnTo>
                    <a:pt x="408" y="111"/>
                  </a:lnTo>
                  <a:lnTo>
                    <a:pt x="441" y="134"/>
                  </a:lnTo>
                  <a:lnTo>
                    <a:pt x="450" y="133"/>
                  </a:lnTo>
                  <a:lnTo>
                    <a:pt x="457" y="133"/>
                  </a:lnTo>
                  <a:lnTo>
                    <a:pt x="463" y="131"/>
                  </a:lnTo>
                  <a:lnTo>
                    <a:pt x="472" y="131"/>
                  </a:lnTo>
                  <a:lnTo>
                    <a:pt x="478" y="131"/>
                  </a:lnTo>
                  <a:lnTo>
                    <a:pt x="485" y="133"/>
                  </a:lnTo>
                  <a:lnTo>
                    <a:pt x="492" y="133"/>
                  </a:lnTo>
                  <a:lnTo>
                    <a:pt x="500" y="134"/>
                  </a:lnTo>
                  <a:lnTo>
                    <a:pt x="496" y="106"/>
                  </a:lnTo>
                  <a:lnTo>
                    <a:pt x="454" y="111"/>
                  </a:lnTo>
                  <a:lnTo>
                    <a:pt x="290" y="0"/>
                  </a:lnTo>
                  <a:lnTo>
                    <a:pt x="274" y="3"/>
                  </a:lnTo>
                  <a:lnTo>
                    <a:pt x="259" y="8"/>
                  </a:lnTo>
                  <a:lnTo>
                    <a:pt x="246" y="12"/>
                  </a:lnTo>
                  <a:lnTo>
                    <a:pt x="230" y="15"/>
                  </a:lnTo>
                  <a:lnTo>
                    <a:pt x="217" y="20"/>
                  </a:lnTo>
                  <a:lnTo>
                    <a:pt x="206" y="24"/>
                  </a:lnTo>
                  <a:lnTo>
                    <a:pt x="195" y="29"/>
                  </a:lnTo>
                  <a:lnTo>
                    <a:pt x="184" y="32"/>
                  </a:lnTo>
                  <a:lnTo>
                    <a:pt x="145" y="49"/>
                  </a:lnTo>
                  <a:lnTo>
                    <a:pt x="114" y="64"/>
                  </a:lnTo>
                  <a:lnTo>
                    <a:pt x="90" y="76"/>
                  </a:lnTo>
                  <a:lnTo>
                    <a:pt x="70" y="86"/>
                  </a:lnTo>
                  <a:lnTo>
                    <a:pt x="57" y="94"/>
                  </a:lnTo>
                  <a:lnTo>
                    <a:pt x="50" y="101"/>
                  </a:lnTo>
                  <a:lnTo>
                    <a:pt x="44" y="104"/>
                  </a:lnTo>
                  <a:lnTo>
                    <a:pt x="41" y="108"/>
                  </a:lnTo>
                  <a:lnTo>
                    <a:pt x="72" y="119"/>
                  </a:lnTo>
                  <a:lnTo>
                    <a:pt x="28" y="118"/>
                  </a:lnTo>
                  <a:lnTo>
                    <a:pt x="24" y="119"/>
                  </a:lnTo>
                  <a:lnTo>
                    <a:pt x="13" y="123"/>
                  </a:lnTo>
                  <a:lnTo>
                    <a:pt x="4" y="128"/>
                  </a:lnTo>
                  <a:lnTo>
                    <a:pt x="0" y="138"/>
                  </a:lnTo>
                  <a:lnTo>
                    <a:pt x="2" y="141"/>
                  </a:lnTo>
                  <a:lnTo>
                    <a:pt x="9" y="146"/>
                  </a:lnTo>
                  <a:lnTo>
                    <a:pt x="15" y="151"/>
                  </a:lnTo>
                  <a:lnTo>
                    <a:pt x="26" y="156"/>
                  </a:lnTo>
                  <a:lnTo>
                    <a:pt x="37" y="163"/>
                  </a:lnTo>
                  <a:lnTo>
                    <a:pt x="50" y="168"/>
                  </a:lnTo>
                  <a:lnTo>
                    <a:pt x="63" y="173"/>
                  </a:lnTo>
                  <a:lnTo>
                    <a:pt x="77" y="176"/>
                  </a:lnTo>
                  <a:close/>
                </a:path>
              </a:pathLst>
            </a:custGeom>
            <a:solidFill>
              <a:srgbClr val="4266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3817" y="2518"/>
              <a:ext cx="37" cy="29"/>
            </a:xfrm>
            <a:custGeom>
              <a:avLst/>
              <a:gdLst>
                <a:gd name="T0" fmla="*/ 13 w 37"/>
                <a:gd name="T1" fmla="*/ 2 h 29"/>
                <a:gd name="T2" fmla="*/ 6 w 37"/>
                <a:gd name="T3" fmla="*/ 4 h 29"/>
                <a:gd name="T4" fmla="*/ 2 w 37"/>
                <a:gd name="T5" fmla="*/ 9 h 29"/>
                <a:gd name="T6" fmla="*/ 0 w 37"/>
                <a:gd name="T7" fmla="*/ 14 h 29"/>
                <a:gd name="T8" fmla="*/ 0 w 37"/>
                <a:gd name="T9" fmla="*/ 19 h 29"/>
                <a:gd name="T10" fmla="*/ 2 w 37"/>
                <a:gd name="T11" fmla="*/ 24 h 29"/>
                <a:gd name="T12" fmla="*/ 9 w 37"/>
                <a:gd name="T13" fmla="*/ 27 h 29"/>
                <a:gd name="T14" fmla="*/ 15 w 37"/>
                <a:gd name="T15" fmla="*/ 29 h 29"/>
                <a:gd name="T16" fmla="*/ 24 w 37"/>
                <a:gd name="T17" fmla="*/ 29 h 29"/>
                <a:gd name="T18" fmla="*/ 31 w 37"/>
                <a:gd name="T19" fmla="*/ 27 h 29"/>
                <a:gd name="T20" fmla="*/ 35 w 37"/>
                <a:gd name="T21" fmla="*/ 22 h 29"/>
                <a:gd name="T22" fmla="*/ 37 w 37"/>
                <a:gd name="T23" fmla="*/ 17 h 29"/>
                <a:gd name="T24" fmla="*/ 37 w 37"/>
                <a:gd name="T25" fmla="*/ 11 h 29"/>
                <a:gd name="T26" fmla="*/ 33 w 37"/>
                <a:gd name="T27" fmla="*/ 6 h 29"/>
                <a:gd name="T28" fmla="*/ 26 w 37"/>
                <a:gd name="T29" fmla="*/ 2 h 29"/>
                <a:gd name="T30" fmla="*/ 20 w 37"/>
                <a:gd name="T31" fmla="*/ 0 h 29"/>
                <a:gd name="T32" fmla="*/ 13 w 37"/>
                <a:gd name="T33" fmla="*/ 2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29">
                  <a:moveTo>
                    <a:pt x="13" y="2"/>
                  </a:moveTo>
                  <a:lnTo>
                    <a:pt x="6" y="4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9" y="27"/>
                  </a:lnTo>
                  <a:lnTo>
                    <a:pt x="15" y="29"/>
                  </a:lnTo>
                  <a:lnTo>
                    <a:pt x="24" y="29"/>
                  </a:lnTo>
                  <a:lnTo>
                    <a:pt x="31" y="27"/>
                  </a:lnTo>
                  <a:lnTo>
                    <a:pt x="35" y="22"/>
                  </a:lnTo>
                  <a:lnTo>
                    <a:pt x="37" y="17"/>
                  </a:lnTo>
                  <a:lnTo>
                    <a:pt x="37" y="11"/>
                  </a:lnTo>
                  <a:lnTo>
                    <a:pt x="33" y="6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3610" y="2211"/>
              <a:ext cx="60" cy="72"/>
            </a:xfrm>
            <a:custGeom>
              <a:avLst/>
              <a:gdLst>
                <a:gd name="T0" fmla="*/ 0 w 60"/>
                <a:gd name="T1" fmla="*/ 71 h 72"/>
                <a:gd name="T2" fmla="*/ 0 w 60"/>
                <a:gd name="T3" fmla="*/ 64 h 72"/>
                <a:gd name="T4" fmla="*/ 5 w 60"/>
                <a:gd name="T5" fmla="*/ 49 h 72"/>
                <a:gd name="T6" fmla="*/ 11 w 60"/>
                <a:gd name="T7" fmla="*/ 30 h 72"/>
                <a:gd name="T8" fmla="*/ 25 w 60"/>
                <a:gd name="T9" fmla="*/ 17 h 72"/>
                <a:gd name="T10" fmla="*/ 40 w 60"/>
                <a:gd name="T11" fmla="*/ 8 h 72"/>
                <a:gd name="T12" fmla="*/ 49 w 60"/>
                <a:gd name="T13" fmla="*/ 3 h 72"/>
                <a:gd name="T14" fmla="*/ 53 w 60"/>
                <a:gd name="T15" fmla="*/ 0 h 72"/>
                <a:gd name="T16" fmla="*/ 53 w 60"/>
                <a:gd name="T17" fmla="*/ 0 h 72"/>
                <a:gd name="T18" fmla="*/ 60 w 60"/>
                <a:gd name="T19" fmla="*/ 12 h 72"/>
                <a:gd name="T20" fmla="*/ 55 w 60"/>
                <a:gd name="T21" fmla="*/ 15 h 72"/>
                <a:gd name="T22" fmla="*/ 46 w 60"/>
                <a:gd name="T23" fmla="*/ 24 h 72"/>
                <a:gd name="T24" fmla="*/ 35 w 60"/>
                <a:gd name="T25" fmla="*/ 34 h 72"/>
                <a:gd name="T26" fmla="*/ 27 w 60"/>
                <a:gd name="T27" fmla="*/ 45 h 72"/>
                <a:gd name="T28" fmla="*/ 22 w 60"/>
                <a:gd name="T29" fmla="*/ 54 h 72"/>
                <a:gd name="T30" fmla="*/ 20 w 60"/>
                <a:gd name="T31" fmla="*/ 64 h 72"/>
                <a:gd name="T32" fmla="*/ 18 w 60"/>
                <a:gd name="T33" fmla="*/ 69 h 72"/>
                <a:gd name="T34" fmla="*/ 18 w 60"/>
                <a:gd name="T35" fmla="*/ 72 h 72"/>
                <a:gd name="T36" fmla="*/ 0 w 60"/>
                <a:gd name="T37" fmla="*/ 71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0" h="72">
                  <a:moveTo>
                    <a:pt x="0" y="71"/>
                  </a:moveTo>
                  <a:lnTo>
                    <a:pt x="0" y="64"/>
                  </a:lnTo>
                  <a:lnTo>
                    <a:pt x="5" y="49"/>
                  </a:lnTo>
                  <a:lnTo>
                    <a:pt x="11" y="30"/>
                  </a:lnTo>
                  <a:lnTo>
                    <a:pt x="25" y="17"/>
                  </a:lnTo>
                  <a:lnTo>
                    <a:pt x="40" y="8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0" y="12"/>
                  </a:lnTo>
                  <a:lnTo>
                    <a:pt x="55" y="15"/>
                  </a:lnTo>
                  <a:lnTo>
                    <a:pt x="46" y="24"/>
                  </a:lnTo>
                  <a:lnTo>
                    <a:pt x="35" y="34"/>
                  </a:lnTo>
                  <a:lnTo>
                    <a:pt x="27" y="45"/>
                  </a:lnTo>
                  <a:lnTo>
                    <a:pt x="22" y="54"/>
                  </a:lnTo>
                  <a:lnTo>
                    <a:pt x="20" y="64"/>
                  </a:lnTo>
                  <a:lnTo>
                    <a:pt x="18" y="69"/>
                  </a:lnTo>
                  <a:lnTo>
                    <a:pt x="18" y="72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3624" y="2308"/>
              <a:ext cx="41" cy="39"/>
            </a:xfrm>
            <a:custGeom>
              <a:avLst/>
              <a:gdLst>
                <a:gd name="T0" fmla="*/ 0 w 41"/>
                <a:gd name="T1" fmla="*/ 9 h 39"/>
                <a:gd name="T2" fmla="*/ 17 w 41"/>
                <a:gd name="T3" fmla="*/ 39 h 39"/>
                <a:gd name="T4" fmla="*/ 41 w 41"/>
                <a:gd name="T5" fmla="*/ 29 h 39"/>
                <a:gd name="T6" fmla="*/ 28 w 41"/>
                <a:gd name="T7" fmla="*/ 0 h 39"/>
                <a:gd name="T8" fmla="*/ 0 w 41"/>
                <a:gd name="T9" fmla="*/ 9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39">
                  <a:moveTo>
                    <a:pt x="0" y="9"/>
                  </a:moveTo>
                  <a:lnTo>
                    <a:pt x="17" y="39"/>
                  </a:lnTo>
                  <a:lnTo>
                    <a:pt x="41" y="29"/>
                  </a:lnTo>
                  <a:lnTo>
                    <a:pt x="28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3861" y="2303"/>
              <a:ext cx="41" cy="41"/>
            </a:xfrm>
            <a:custGeom>
              <a:avLst/>
              <a:gdLst>
                <a:gd name="T0" fmla="*/ 0 w 41"/>
                <a:gd name="T1" fmla="*/ 10 h 41"/>
                <a:gd name="T2" fmla="*/ 17 w 41"/>
                <a:gd name="T3" fmla="*/ 41 h 41"/>
                <a:gd name="T4" fmla="*/ 41 w 41"/>
                <a:gd name="T5" fmla="*/ 31 h 41"/>
                <a:gd name="T6" fmla="*/ 30 w 41"/>
                <a:gd name="T7" fmla="*/ 0 h 41"/>
                <a:gd name="T8" fmla="*/ 0 w 41"/>
                <a:gd name="T9" fmla="*/ 1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41">
                  <a:moveTo>
                    <a:pt x="0" y="10"/>
                  </a:moveTo>
                  <a:lnTo>
                    <a:pt x="17" y="41"/>
                  </a:lnTo>
                  <a:lnTo>
                    <a:pt x="41" y="31"/>
                  </a:lnTo>
                  <a:lnTo>
                    <a:pt x="3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3755" y="2263"/>
              <a:ext cx="134" cy="30"/>
            </a:xfrm>
            <a:custGeom>
              <a:avLst/>
              <a:gdLst>
                <a:gd name="T0" fmla="*/ 7 w 134"/>
                <a:gd name="T1" fmla="*/ 3 h 30"/>
                <a:gd name="T2" fmla="*/ 9 w 134"/>
                <a:gd name="T3" fmla="*/ 3 h 30"/>
                <a:gd name="T4" fmla="*/ 13 w 134"/>
                <a:gd name="T5" fmla="*/ 5 h 30"/>
                <a:gd name="T6" fmla="*/ 20 w 134"/>
                <a:gd name="T7" fmla="*/ 8 h 30"/>
                <a:gd name="T8" fmla="*/ 29 w 134"/>
                <a:gd name="T9" fmla="*/ 10 h 30"/>
                <a:gd name="T10" fmla="*/ 38 w 134"/>
                <a:gd name="T11" fmla="*/ 12 h 30"/>
                <a:gd name="T12" fmla="*/ 51 w 134"/>
                <a:gd name="T13" fmla="*/ 14 h 30"/>
                <a:gd name="T14" fmla="*/ 64 w 134"/>
                <a:gd name="T15" fmla="*/ 14 h 30"/>
                <a:gd name="T16" fmla="*/ 77 w 134"/>
                <a:gd name="T17" fmla="*/ 10 h 30"/>
                <a:gd name="T18" fmla="*/ 101 w 134"/>
                <a:gd name="T19" fmla="*/ 5 h 30"/>
                <a:gd name="T20" fmla="*/ 119 w 134"/>
                <a:gd name="T21" fmla="*/ 2 h 30"/>
                <a:gd name="T22" fmla="*/ 128 w 134"/>
                <a:gd name="T23" fmla="*/ 0 h 30"/>
                <a:gd name="T24" fmla="*/ 130 w 134"/>
                <a:gd name="T25" fmla="*/ 0 h 30"/>
                <a:gd name="T26" fmla="*/ 134 w 134"/>
                <a:gd name="T27" fmla="*/ 17 h 30"/>
                <a:gd name="T28" fmla="*/ 132 w 134"/>
                <a:gd name="T29" fmla="*/ 17 h 30"/>
                <a:gd name="T30" fmla="*/ 130 w 134"/>
                <a:gd name="T31" fmla="*/ 20 h 30"/>
                <a:gd name="T32" fmla="*/ 123 w 134"/>
                <a:gd name="T33" fmla="*/ 22 h 30"/>
                <a:gd name="T34" fmla="*/ 114 w 134"/>
                <a:gd name="T35" fmla="*/ 25 h 30"/>
                <a:gd name="T36" fmla="*/ 104 w 134"/>
                <a:gd name="T37" fmla="*/ 27 h 30"/>
                <a:gd name="T38" fmla="*/ 90 w 134"/>
                <a:gd name="T39" fmla="*/ 30 h 30"/>
                <a:gd name="T40" fmla="*/ 73 w 134"/>
                <a:gd name="T41" fmla="*/ 30 h 30"/>
                <a:gd name="T42" fmla="*/ 55 w 134"/>
                <a:gd name="T43" fmla="*/ 30 h 30"/>
                <a:gd name="T44" fmla="*/ 24 w 134"/>
                <a:gd name="T45" fmla="*/ 27 h 30"/>
                <a:gd name="T46" fmla="*/ 9 w 134"/>
                <a:gd name="T47" fmla="*/ 22 h 30"/>
                <a:gd name="T48" fmla="*/ 2 w 134"/>
                <a:gd name="T49" fmla="*/ 19 h 30"/>
                <a:gd name="T50" fmla="*/ 0 w 134"/>
                <a:gd name="T51" fmla="*/ 17 h 30"/>
                <a:gd name="T52" fmla="*/ 7 w 134"/>
                <a:gd name="T53" fmla="*/ 3 h 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34" h="30">
                  <a:moveTo>
                    <a:pt x="7" y="3"/>
                  </a:moveTo>
                  <a:lnTo>
                    <a:pt x="9" y="3"/>
                  </a:lnTo>
                  <a:lnTo>
                    <a:pt x="13" y="5"/>
                  </a:lnTo>
                  <a:lnTo>
                    <a:pt x="20" y="8"/>
                  </a:lnTo>
                  <a:lnTo>
                    <a:pt x="29" y="10"/>
                  </a:lnTo>
                  <a:lnTo>
                    <a:pt x="38" y="12"/>
                  </a:lnTo>
                  <a:lnTo>
                    <a:pt x="51" y="14"/>
                  </a:lnTo>
                  <a:lnTo>
                    <a:pt x="64" y="14"/>
                  </a:lnTo>
                  <a:lnTo>
                    <a:pt x="77" y="10"/>
                  </a:lnTo>
                  <a:lnTo>
                    <a:pt x="101" y="5"/>
                  </a:lnTo>
                  <a:lnTo>
                    <a:pt x="119" y="2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4" y="17"/>
                  </a:lnTo>
                  <a:lnTo>
                    <a:pt x="132" y="17"/>
                  </a:lnTo>
                  <a:lnTo>
                    <a:pt x="130" y="20"/>
                  </a:lnTo>
                  <a:lnTo>
                    <a:pt x="123" y="22"/>
                  </a:lnTo>
                  <a:lnTo>
                    <a:pt x="114" y="25"/>
                  </a:lnTo>
                  <a:lnTo>
                    <a:pt x="104" y="27"/>
                  </a:lnTo>
                  <a:lnTo>
                    <a:pt x="90" y="30"/>
                  </a:lnTo>
                  <a:lnTo>
                    <a:pt x="73" y="30"/>
                  </a:lnTo>
                  <a:lnTo>
                    <a:pt x="55" y="30"/>
                  </a:lnTo>
                  <a:lnTo>
                    <a:pt x="24" y="27"/>
                  </a:lnTo>
                  <a:lnTo>
                    <a:pt x="9" y="22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3742" y="3145"/>
              <a:ext cx="538" cy="395"/>
            </a:xfrm>
            <a:custGeom>
              <a:avLst/>
              <a:gdLst>
                <a:gd name="T0" fmla="*/ 171 w 538"/>
                <a:gd name="T1" fmla="*/ 130 h 395"/>
                <a:gd name="T2" fmla="*/ 156 w 538"/>
                <a:gd name="T3" fmla="*/ 133 h 395"/>
                <a:gd name="T4" fmla="*/ 138 w 538"/>
                <a:gd name="T5" fmla="*/ 135 h 395"/>
                <a:gd name="T6" fmla="*/ 119 w 538"/>
                <a:gd name="T7" fmla="*/ 133 h 395"/>
                <a:gd name="T8" fmla="*/ 99 w 538"/>
                <a:gd name="T9" fmla="*/ 128 h 395"/>
                <a:gd name="T10" fmla="*/ 75 w 538"/>
                <a:gd name="T11" fmla="*/ 121 h 395"/>
                <a:gd name="T12" fmla="*/ 51 w 538"/>
                <a:gd name="T13" fmla="*/ 114 h 395"/>
                <a:gd name="T14" fmla="*/ 26 w 538"/>
                <a:gd name="T15" fmla="*/ 104 h 395"/>
                <a:gd name="T16" fmla="*/ 0 w 538"/>
                <a:gd name="T17" fmla="*/ 93 h 395"/>
                <a:gd name="T18" fmla="*/ 130 w 538"/>
                <a:gd name="T19" fmla="*/ 395 h 395"/>
                <a:gd name="T20" fmla="*/ 154 w 538"/>
                <a:gd name="T21" fmla="*/ 387 h 395"/>
                <a:gd name="T22" fmla="*/ 182 w 538"/>
                <a:gd name="T23" fmla="*/ 376 h 395"/>
                <a:gd name="T24" fmla="*/ 215 w 538"/>
                <a:gd name="T25" fmla="*/ 365 h 395"/>
                <a:gd name="T26" fmla="*/ 253 w 538"/>
                <a:gd name="T27" fmla="*/ 351 h 395"/>
                <a:gd name="T28" fmla="*/ 292 w 538"/>
                <a:gd name="T29" fmla="*/ 334 h 395"/>
                <a:gd name="T30" fmla="*/ 338 w 538"/>
                <a:gd name="T31" fmla="*/ 314 h 395"/>
                <a:gd name="T32" fmla="*/ 387 w 538"/>
                <a:gd name="T33" fmla="*/ 292 h 395"/>
                <a:gd name="T34" fmla="*/ 442 w 538"/>
                <a:gd name="T35" fmla="*/ 267 h 395"/>
                <a:gd name="T36" fmla="*/ 455 w 538"/>
                <a:gd name="T37" fmla="*/ 261 h 395"/>
                <a:gd name="T38" fmla="*/ 468 w 538"/>
                <a:gd name="T39" fmla="*/ 254 h 395"/>
                <a:gd name="T40" fmla="*/ 479 w 538"/>
                <a:gd name="T41" fmla="*/ 249 h 395"/>
                <a:gd name="T42" fmla="*/ 492 w 538"/>
                <a:gd name="T43" fmla="*/ 242 h 395"/>
                <a:gd name="T44" fmla="*/ 503 w 538"/>
                <a:gd name="T45" fmla="*/ 235 h 395"/>
                <a:gd name="T46" fmla="*/ 514 w 538"/>
                <a:gd name="T47" fmla="*/ 229 h 395"/>
                <a:gd name="T48" fmla="*/ 527 w 538"/>
                <a:gd name="T49" fmla="*/ 224 h 395"/>
                <a:gd name="T50" fmla="*/ 538 w 538"/>
                <a:gd name="T51" fmla="*/ 217 h 395"/>
                <a:gd name="T52" fmla="*/ 514 w 538"/>
                <a:gd name="T53" fmla="*/ 183 h 395"/>
                <a:gd name="T54" fmla="*/ 488 w 538"/>
                <a:gd name="T55" fmla="*/ 150 h 395"/>
                <a:gd name="T56" fmla="*/ 461 w 538"/>
                <a:gd name="T57" fmla="*/ 118 h 395"/>
                <a:gd name="T58" fmla="*/ 435 w 538"/>
                <a:gd name="T59" fmla="*/ 88 h 395"/>
                <a:gd name="T60" fmla="*/ 411 w 538"/>
                <a:gd name="T61" fmla="*/ 61 h 395"/>
                <a:gd name="T62" fmla="*/ 387 w 538"/>
                <a:gd name="T63" fmla="*/ 37 h 395"/>
                <a:gd name="T64" fmla="*/ 369 w 538"/>
                <a:gd name="T65" fmla="*/ 15 h 395"/>
                <a:gd name="T66" fmla="*/ 354 w 538"/>
                <a:gd name="T67" fmla="*/ 0 h 395"/>
                <a:gd name="T68" fmla="*/ 330 w 538"/>
                <a:gd name="T69" fmla="*/ 22 h 395"/>
                <a:gd name="T70" fmla="*/ 303 w 538"/>
                <a:gd name="T71" fmla="*/ 42 h 395"/>
                <a:gd name="T72" fmla="*/ 279 w 538"/>
                <a:gd name="T73" fmla="*/ 62 h 395"/>
                <a:gd name="T74" fmla="*/ 257 w 538"/>
                <a:gd name="T75" fmla="*/ 81 h 395"/>
                <a:gd name="T76" fmla="*/ 233 w 538"/>
                <a:gd name="T77" fmla="*/ 96 h 395"/>
                <a:gd name="T78" fmla="*/ 211 w 538"/>
                <a:gd name="T79" fmla="*/ 111 h 395"/>
                <a:gd name="T80" fmla="*/ 191 w 538"/>
                <a:gd name="T81" fmla="*/ 121 h 395"/>
                <a:gd name="T82" fmla="*/ 171 w 538"/>
                <a:gd name="T83" fmla="*/ 130 h 39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38" h="395">
                  <a:moveTo>
                    <a:pt x="171" y="130"/>
                  </a:moveTo>
                  <a:lnTo>
                    <a:pt x="156" y="133"/>
                  </a:lnTo>
                  <a:lnTo>
                    <a:pt x="138" y="135"/>
                  </a:lnTo>
                  <a:lnTo>
                    <a:pt x="119" y="133"/>
                  </a:lnTo>
                  <a:lnTo>
                    <a:pt x="99" y="128"/>
                  </a:lnTo>
                  <a:lnTo>
                    <a:pt x="75" y="121"/>
                  </a:lnTo>
                  <a:lnTo>
                    <a:pt x="51" y="114"/>
                  </a:lnTo>
                  <a:lnTo>
                    <a:pt x="26" y="104"/>
                  </a:lnTo>
                  <a:lnTo>
                    <a:pt x="0" y="93"/>
                  </a:lnTo>
                  <a:lnTo>
                    <a:pt x="130" y="395"/>
                  </a:lnTo>
                  <a:lnTo>
                    <a:pt x="154" y="387"/>
                  </a:lnTo>
                  <a:lnTo>
                    <a:pt x="182" y="376"/>
                  </a:lnTo>
                  <a:lnTo>
                    <a:pt x="215" y="365"/>
                  </a:lnTo>
                  <a:lnTo>
                    <a:pt x="253" y="351"/>
                  </a:lnTo>
                  <a:lnTo>
                    <a:pt x="292" y="334"/>
                  </a:lnTo>
                  <a:lnTo>
                    <a:pt x="338" y="314"/>
                  </a:lnTo>
                  <a:lnTo>
                    <a:pt x="387" y="292"/>
                  </a:lnTo>
                  <a:lnTo>
                    <a:pt x="442" y="267"/>
                  </a:lnTo>
                  <a:lnTo>
                    <a:pt x="455" y="261"/>
                  </a:lnTo>
                  <a:lnTo>
                    <a:pt x="468" y="254"/>
                  </a:lnTo>
                  <a:lnTo>
                    <a:pt x="479" y="249"/>
                  </a:lnTo>
                  <a:lnTo>
                    <a:pt x="492" y="242"/>
                  </a:lnTo>
                  <a:lnTo>
                    <a:pt x="503" y="235"/>
                  </a:lnTo>
                  <a:lnTo>
                    <a:pt x="514" y="229"/>
                  </a:lnTo>
                  <a:lnTo>
                    <a:pt x="527" y="224"/>
                  </a:lnTo>
                  <a:lnTo>
                    <a:pt x="538" y="217"/>
                  </a:lnTo>
                  <a:lnTo>
                    <a:pt x="514" y="183"/>
                  </a:lnTo>
                  <a:lnTo>
                    <a:pt x="488" y="150"/>
                  </a:lnTo>
                  <a:lnTo>
                    <a:pt x="461" y="118"/>
                  </a:lnTo>
                  <a:lnTo>
                    <a:pt x="435" y="88"/>
                  </a:lnTo>
                  <a:lnTo>
                    <a:pt x="411" y="61"/>
                  </a:lnTo>
                  <a:lnTo>
                    <a:pt x="387" y="37"/>
                  </a:lnTo>
                  <a:lnTo>
                    <a:pt x="369" y="15"/>
                  </a:lnTo>
                  <a:lnTo>
                    <a:pt x="354" y="0"/>
                  </a:lnTo>
                  <a:lnTo>
                    <a:pt x="330" y="22"/>
                  </a:lnTo>
                  <a:lnTo>
                    <a:pt x="303" y="42"/>
                  </a:lnTo>
                  <a:lnTo>
                    <a:pt x="279" y="62"/>
                  </a:lnTo>
                  <a:lnTo>
                    <a:pt x="257" y="81"/>
                  </a:lnTo>
                  <a:lnTo>
                    <a:pt x="233" y="96"/>
                  </a:lnTo>
                  <a:lnTo>
                    <a:pt x="211" y="111"/>
                  </a:lnTo>
                  <a:lnTo>
                    <a:pt x="191" y="121"/>
                  </a:lnTo>
                  <a:lnTo>
                    <a:pt x="171" y="130"/>
                  </a:lnTo>
                  <a:close/>
                </a:path>
              </a:pathLst>
            </a:custGeom>
            <a:solidFill>
              <a:srgbClr val="4266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4258" y="3028"/>
              <a:ext cx="167" cy="289"/>
            </a:xfrm>
            <a:custGeom>
              <a:avLst/>
              <a:gdLst>
                <a:gd name="T0" fmla="*/ 0 w 167"/>
                <a:gd name="T1" fmla="*/ 8 h 289"/>
                <a:gd name="T2" fmla="*/ 95 w 167"/>
                <a:gd name="T3" fmla="*/ 289 h 289"/>
                <a:gd name="T4" fmla="*/ 103 w 167"/>
                <a:gd name="T5" fmla="*/ 282 h 289"/>
                <a:gd name="T6" fmla="*/ 114 w 167"/>
                <a:gd name="T7" fmla="*/ 275 h 289"/>
                <a:gd name="T8" fmla="*/ 123 w 167"/>
                <a:gd name="T9" fmla="*/ 268 h 289"/>
                <a:gd name="T10" fmla="*/ 132 w 167"/>
                <a:gd name="T11" fmla="*/ 262 h 289"/>
                <a:gd name="T12" fmla="*/ 141 w 167"/>
                <a:gd name="T13" fmla="*/ 257 h 289"/>
                <a:gd name="T14" fmla="*/ 150 w 167"/>
                <a:gd name="T15" fmla="*/ 250 h 289"/>
                <a:gd name="T16" fmla="*/ 158 w 167"/>
                <a:gd name="T17" fmla="*/ 243 h 289"/>
                <a:gd name="T18" fmla="*/ 167 w 167"/>
                <a:gd name="T19" fmla="*/ 236 h 289"/>
                <a:gd name="T20" fmla="*/ 59 w 167"/>
                <a:gd name="T21" fmla="*/ 0 h 289"/>
                <a:gd name="T22" fmla="*/ 44 w 167"/>
                <a:gd name="T23" fmla="*/ 1 h 289"/>
                <a:gd name="T24" fmla="*/ 29 w 167"/>
                <a:gd name="T25" fmla="*/ 5 h 289"/>
                <a:gd name="T26" fmla="*/ 13 w 167"/>
                <a:gd name="T27" fmla="*/ 6 h 289"/>
                <a:gd name="T28" fmla="*/ 0 w 167"/>
                <a:gd name="T29" fmla="*/ 8 h 2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7" h="289">
                  <a:moveTo>
                    <a:pt x="0" y="8"/>
                  </a:moveTo>
                  <a:lnTo>
                    <a:pt x="95" y="289"/>
                  </a:lnTo>
                  <a:lnTo>
                    <a:pt x="103" y="282"/>
                  </a:lnTo>
                  <a:lnTo>
                    <a:pt x="114" y="275"/>
                  </a:lnTo>
                  <a:lnTo>
                    <a:pt x="123" y="268"/>
                  </a:lnTo>
                  <a:lnTo>
                    <a:pt x="132" y="262"/>
                  </a:lnTo>
                  <a:lnTo>
                    <a:pt x="141" y="257"/>
                  </a:lnTo>
                  <a:lnTo>
                    <a:pt x="150" y="250"/>
                  </a:lnTo>
                  <a:lnTo>
                    <a:pt x="158" y="243"/>
                  </a:lnTo>
                  <a:lnTo>
                    <a:pt x="167" y="236"/>
                  </a:lnTo>
                  <a:lnTo>
                    <a:pt x="59" y="0"/>
                  </a:lnTo>
                  <a:lnTo>
                    <a:pt x="44" y="1"/>
                  </a:lnTo>
                  <a:lnTo>
                    <a:pt x="29" y="5"/>
                  </a:lnTo>
                  <a:lnTo>
                    <a:pt x="13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266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1197" y="2035"/>
              <a:ext cx="1107" cy="1619"/>
            </a:xfrm>
            <a:custGeom>
              <a:avLst/>
              <a:gdLst>
                <a:gd name="T0" fmla="*/ 17 w 1107"/>
                <a:gd name="T1" fmla="*/ 850 h 1619"/>
                <a:gd name="T2" fmla="*/ 86 w 1107"/>
                <a:gd name="T3" fmla="*/ 835 h 1619"/>
                <a:gd name="T4" fmla="*/ 299 w 1107"/>
                <a:gd name="T5" fmla="*/ 746 h 1619"/>
                <a:gd name="T6" fmla="*/ 441 w 1107"/>
                <a:gd name="T7" fmla="*/ 719 h 1619"/>
                <a:gd name="T8" fmla="*/ 463 w 1107"/>
                <a:gd name="T9" fmla="*/ 633 h 1619"/>
                <a:gd name="T10" fmla="*/ 512 w 1107"/>
                <a:gd name="T11" fmla="*/ 290 h 1619"/>
                <a:gd name="T12" fmla="*/ 555 w 1107"/>
                <a:gd name="T13" fmla="*/ 263 h 1619"/>
                <a:gd name="T14" fmla="*/ 490 w 1107"/>
                <a:gd name="T15" fmla="*/ 193 h 1619"/>
                <a:gd name="T16" fmla="*/ 446 w 1107"/>
                <a:gd name="T17" fmla="*/ 136 h 1619"/>
                <a:gd name="T18" fmla="*/ 501 w 1107"/>
                <a:gd name="T19" fmla="*/ 105 h 1619"/>
                <a:gd name="T20" fmla="*/ 544 w 1107"/>
                <a:gd name="T21" fmla="*/ 90 h 1619"/>
                <a:gd name="T22" fmla="*/ 501 w 1107"/>
                <a:gd name="T23" fmla="*/ 18 h 1619"/>
                <a:gd name="T24" fmla="*/ 536 w 1107"/>
                <a:gd name="T25" fmla="*/ 1 h 1619"/>
                <a:gd name="T26" fmla="*/ 613 w 1107"/>
                <a:gd name="T27" fmla="*/ 11 h 1619"/>
                <a:gd name="T28" fmla="*/ 637 w 1107"/>
                <a:gd name="T29" fmla="*/ 15 h 1619"/>
                <a:gd name="T30" fmla="*/ 663 w 1107"/>
                <a:gd name="T31" fmla="*/ 0 h 1619"/>
                <a:gd name="T32" fmla="*/ 782 w 1107"/>
                <a:gd name="T33" fmla="*/ 70 h 1619"/>
                <a:gd name="T34" fmla="*/ 867 w 1107"/>
                <a:gd name="T35" fmla="*/ 144 h 1619"/>
                <a:gd name="T36" fmla="*/ 909 w 1107"/>
                <a:gd name="T37" fmla="*/ 386 h 1619"/>
                <a:gd name="T38" fmla="*/ 968 w 1107"/>
                <a:gd name="T39" fmla="*/ 418 h 1619"/>
                <a:gd name="T40" fmla="*/ 968 w 1107"/>
                <a:gd name="T41" fmla="*/ 428 h 1619"/>
                <a:gd name="T42" fmla="*/ 935 w 1107"/>
                <a:gd name="T43" fmla="*/ 458 h 1619"/>
                <a:gd name="T44" fmla="*/ 817 w 1107"/>
                <a:gd name="T45" fmla="*/ 450 h 1619"/>
                <a:gd name="T46" fmla="*/ 806 w 1107"/>
                <a:gd name="T47" fmla="*/ 556 h 1619"/>
                <a:gd name="T48" fmla="*/ 887 w 1107"/>
                <a:gd name="T49" fmla="*/ 616 h 1619"/>
                <a:gd name="T50" fmla="*/ 900 w 1107"/>
                <a:gd name="T51" fmla="*/ 714 h 1619"/>
                <a:gd name="T52" fmla="*/ 747 w 1107"/>
                <a:gd name="T53" fmla="*/ 734 h 1619"/>
                <a:gd name="T54" fmla="*/ 755 w 1107"/>
                <a:gd name="T55" fmla="*/ 693 h 1619"/>
                <a:gd name="T56" fmla="*/ 705 w 1107"/>
                <a:gd name="T57" fmla="*/ 586 h 1619"/>
                <a:gd name="T58" fmla="*/ 637 w 1107"/>
                <a:gd name="T59" fmla="*/ 589 h 1619"/>
                <a:gd name="T60" fmla="*/ 575 w 1107"/>
                <a:gd name="T61" fmla="*/ 657 h 1619"/>
                <a:gd name="T62" fmla="*/ 689 w 1107"/>
                <a:gd name="T63" fmla="*/ 791 h 1619"/>
                <a:gd name="T64" fmla="*/ 738 w 1107"/>
                <a:gd name="T65" fmla="*/ 814 h 1619"/>
                <a:gd name="T66" fmla="*/ 793 w 1107"/>
                <a:gd name="T67" fmla="*/ 821 h 1619"/>
                <a:gd name="T68" fmla="*/ 738 w 1107"/>
                <a:gd name="T69" fmla="*/ 771 h 1619"/>
                <a:gd name="T70" fmla="*/ 883 w 1107"/>
                <a:gd name="T71" fmla="*/ 767 h 1619"/>
                <a:gd name="T72" fmla="*/ 887 w 1107"/>
                <a:gd name="T73" fmla="*/ 875 h 1619"/>
                <a:gd name="T74" fmla="*/ 992 w 1107"/>
                <a:gd name="T75" fmla="*/ 930 h 1619"/>
                <a:gd name="T76" fmla="*/ 1012 w 1107"/>
                <a:gd name="T77" fmla="*/ 967 h 1619"/>
                <a:gd name="T78" fmla="*/ 1008 w 1107"/>
                <a:gd name="T79" fmla="*/ 974 h 1619"/>
                <a:gd name="T80" fmla="*/ 1065 w 1107"/>
                <a:gd name="T81" fmla="*/ 1108 h 1619"/>
                <a:gd name="T82" fmla="*/ 1107 w 1107"/>
                <a:gd name="T83" fmla="*/ 1297 h 1619"/>
                <a:gd name="T84" fmla="*/ 1063 w 1107"/>
                <a:gd name="T85" fmla="*/ 1397 h 1619"/>
                <a:gd name="T86" fmla="*/ 1003 w 1107"/>
                <a:gd name="T87" fmla="*/ 1421 h 1619"/>
                <a:gd name="T88" fmla="*/ 962 w 1107"/>
                <a:gd name="T89" fmla="*/ 1597 h 1619"/>
                <a:gd name="T90" fmla="*/ 951 w 1107"/>
                <a:gd name="T91" fmla="*/ 1618 h 1619"/>
                <a:gd name="T92" fmla="*/ 815 w 1107"/>
                <a:gd name="T93" fmla="*/ 1594 h 1619"/>
                <a:gd name="T94" fmla="*/ 582 w 1107"/>
                <a:gd name="T95" fmla="*/ 1518 h 1619"/>
                <a:gd name="T96" fmla="*/ 336 w 1107"/>
                <a:gd name="T97" fmla="*/ 1414 h 1619"/>
                <a:gd name="T98" fmla="*/ 158 w 1107"/>
                <a:gd name="T99" fmla="*/ 1329 h 1619"/>
                <a:gd name="T100" fmla="*/ 42 w 1107"/>
                <a:gd name="T101" fmla="*/ 924 h 161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107" h="1619">
                  <a:moveTo>
                    <a:pt x="0" y="875"/>
                  </a:moveTo>
                  <a:lnTo>
                    <a:pt x="2" y="868"/>
                  </a:lnTo>
                  <a:lnTo>
                    <a:pt x="6" y="861"/>
                  </a:lnTo>
                  <a:lnTo>
                    <a:pt x="11" y="855"/>
                  </a:lnTo>
                  <a:lnTo>
                    <a:pt x="17" y="850"/>
                  </a:lnTo>
                  <a:lnTo>
                    <a:pt x="31" y="845"/>
                  </a:lnTo>
                  <a:lnTo>
                    <a:pt x="46" y="843"/>
                  </a:lnTo>
                  <a:lnTo>
                    <a:pt x="57" y="843"/>
                  </a:lnTo>
                  <a:lnTo>
                    <a:pt x="68" y="845"/>
                  </a:lnTo>
                  <a:lnTo>
                    <a:pt x="86" y="835"/>
                  </a:lnTo>
                  <a:lnTo>
                    <a:pt x="116" y="821"/>
                  </a:lnTo>
                  <a:lnTo>
                    <a:pt x="154" y="803"/>
                  </a:lnTo>
                  <a:lnTo>
                    <a:pt x="200" y="783"/>
                  </a:lnTo>
                  <a:lnTo>
                    <a:pt x="248" y="764"/>
                  </a:lnTo>
                  <a:lnTo>
                    <a:pt x="299" y="746"/>
                  </a:lnTo>
                  <a:lnTo>
                    <a:pt x="349" y="732"/>
                  </a:lnTo>
                  <a:lnTo>
                    <a:pt x="395" y="722"/>
                  </a:lnTo>
                  <a:lnTo>
                    <a:pt x="395" y="719"/>
                  </a:lnTo>
                  <a:lnTo>
                    <a:pt x="441" y="719"/>
                  </a:lnTo>
                  <a:lnTo>
                    <a:pt x="446" y="719"/>
                  </a:lnTo>
                  <a:lnTo>
                    <a:pt x="452" y="719"/>
                  </a:lnTo>
                  <a:lnTo>
                    <a:pt x="457" y="719"/>
                  </a:lnTo>
                  <a:lnTo>
                    <a:pt x="463" y="720"/>
                  </a:lnTo>
                  <a:lnTo>
                    <a:pt x="463" y="633"/>
                  </a:lnTo>
                  <a:lnTo>
                    <a:pt x="505" y="641"/>
                  </a:lnTo>
                  <a:lnTo>
                    <a:pt x="549" y="310"/>
                  </a:lnTo>
                  <a:lnTo>
                    <a:pt x="534" y="305"/>
                  </a:lnTo>
                  <a:lnTo>
                    <a:pt x="520" y="297"/>
                  </a:lnTo>
                  <a:lnTo>
                    <a:pt x="512" y="290"/>
                  </a:lnTo>
                  <a:lnTo>
                    <a:pt x="509" y="280"/>
                  </a:lnTo>
                  <a:lnTo>
                    <a:pt x="514" y="272"/>
                  </a:lnTo>
                  <a:lnTo>
                    <a:pt x="525" y="267"/>
                  </a:lnTo>
                  <a:lnTo>
                    <a:pt x="540" y="263"/>
                  </a:lnTo>
                  <a:lnTo>
                    <a:pt x="555" y="263"/>
                  </a:lnTo>
                  <a:lnTo>
                    <a:pt x="562" y="228"/>
                  </a:lnTo>
                  <a:lnTo>
                    <a:pt x="547" y="221"/>
                  </a:lnTo>
                  <a:lnTo>
                    <a:pt x="529" y="215"/>
                  </a:lnTo>
                  <a:lnTo>
                    <a:pt x="509" y="205"/>
                  </a:lnTo>
                  <a:lnTo>
                    <a:pt x="490" y="193"/>
                  </a:lnTo>
                  <a:lnTo>
                    <a:pt x="472" y="181"/>
                  </a:lnTo>
                  <a:lnTo>
                    <a:pt x="457" y="169"/>
                  </a:lnTo>
                  <a:lnTo>
                    <a:pt x="448" y="156"/>
                  </a:lnTo>
                  <a:lnTo>
                    <a:pt x="443" y="142"/>
                  </a:lnTo>
                  <a:lnTo>
                    <a:pt x="446" y="136"/>
                  </a:lnTo>
                  <a:lnTo>
                    <a:pt x="450" y="129"/>
                  </a:lnTo>
                  <a:lnTo>
                    <a:pt x="459" y="121"/>
                  </a:lnTo>
                  <a:lnTo>
                    <a:pt x="474" y="114"/>
                  </a:lnTo>
                  <a:lnTo>
                    <a:pt x="487" y="109"/>
                  </a:lnTo>
                  <a:lnTo>
                    <a:pt x="501" y="105"/>
                  </a:lnTo>
                  <a:lnTo>
                    <a:pt x="512" y="100"/>
                  </a:lnTo>
                  <a:lnTo>
                    <a:pt x="520" y="97"/>
                  </a:lnTo>
                  <a:lnTo>
                    <a:pt x="529" y="95"/>
                  </a:lnTo>
                  <a:lnTo>
                    <a:pt x="538" y="92"/>
                  </a:lnTo>
                  <a:lnTo>
                    <a:pt x="544" y="90"/>
                  </a:lnTo>
                  <a:lnTo>
                    <a:pt x="549" y="89"/>
                  </a:lnTo>
                  <a:lnTo>
                    <a:pt x="531" y="72"/>
                  </a:lnTo>
                  <a:lnTo>
                    <a:pt x="514" y="53"/>
                  </a:lnTo>
                  <a:lnTo>
                    <a:pt x="503" y="35"/>
                  </a:lnTo>
                  <a:lnTo>
                    <a:pt x="501" y="18"/>
                  </a:lnTo>
                  <a:lnTo>
                    <a:pt x="503" y="15"/>
                  </a:lnTo>
                  <a:lnTo>
                    <a:pt x="507" y="10"/>
                  </a:lnTo>
                  <a:lnTo>
                    <a:pt x="514" y="6"/>
                  </a:lnTo>
                  <a:lnTo>
                    <a:pt x="523" y="3"/>
                  </a:lnTo>
                  <a:lnTo>
                    <a:pt x="536" y="1"/>
                  </a:lnTo>
                  <a:lnTo>
                    <a:pt x="551" y="1"/>
                  </a:lnTo>
                  <a:lnTo>
                    <a:pt x="566" y="3"/>
                  </a:lnTo>
                  <a:lnTo>
                    <a:pt x="582" y="5"/>
                  </a:lnTo>
                  <a:lnTo>
                    <a:pt x="597" y="8"/>
                  </a:lnTo>
                  <a:lnTo>
                    <a:pt x="613" y="11"/>
                  </a:lnTo>
                  <a:lnTo>
                    <a:pt x="626" y="15"/>
                  </a:lnTo>
                  <a:lnTo>
                    <a:pt x="637" y="18"/>
                  </a:lnTo>
                  <a:lnTo>
                    <a:pt x="637" y="16"/>
                  </a:lnTo>
                  <a:lnTo>
                    <a:pt x="637" y="15"/>
                  </a:lnTo>
                  <a:lnTo>
                    <a:pt x="639" y="13"/>
                  </a:lnTo>
                  <a:lnTo>
                    <a:pt x="641" y="10"/>
                  </a:lnTo>
                  <a:lnTo>
                    <a:pt x="646" y="5"/>
                  </a:lnTo>
                  <a:lnTo>
                    <a:pt x="652" y="1"/>
                  </a:lnTo>
                  <a:lnTo>
                    <a:pt x="663" y="0"/>
                  </a:lnTo>
                  <a:lnTo>
                    <a:pt x="678" y="3"/>
                  </a:lnTo>
                  <a:lnTo>
                    <a:pt x="698" y="13"/>
                  </a:lnTo>
                  <a:lnTo>
                    <a:pt x="725" y="28"/>
                  </a:lnTo>
                  <a:lnTo>
                    <a:pt x="751" y="48"/>
                  </a:lnTo>
                  <a:lnTo>
                    <a:pt x="782" y="70"/>
                  </a:lnTo>
                  <a:lnTo>
                    <a:pt x="810" y="94"/>
                  </a:lnTo>
                  <a:lnTo>
                    <a:pt x="839" y="116"/>
                  </a:lnTo>
                  <a:lnTo>
                    <a:pt x="865" y="137"/>
                  </a:lnTo>
                  <a:lnTo>
                    <a:pt x="867" y="141"/>
                  </a:lnTo>
                  <a:lnTo>
                    <a:pt x="867" y="144"/>
                  </a:lnTo>
                  <a:lnTo>
                    <a:pt x="863" y="169"/>
                  </a:lnTo>
                  <a:lnTo>
                    <a:pt x="854" y="235"/>
                  </a:lnTo>
                  <a:lnTo>
                    <a:pt x="837" y="357"/>
                  </a:lnTo>
                  <a:lnTo>
                    <a:pt x="878" y="373"/>
                  </a:lnTo>
                  <a:lnTo>
                    <a:pt x="909" y="386"/>
                  </a:lnTo>
                  <a:lnTo>
                    <a:pt x="933" y="396"/>
                  </a:lnTo>
                  <a:lnTo>
                    <a:pt x="951" y="403"/>
                  </a:lnTo>
                  <a:lnTo>
                    <a:pt x="960" y="410"/>
                  </a:lnTo>
                  <a:lnTo>
                    <a:pt x="966" y="415"/>
                  </a:lnTo>
                  <a:lnTo>
                    <a:pt x="968" y="418"/>
                  </a:lnTo>
                  <a:lnTo>
                    <a:pt x="971" y="420"/>
                  </a:lnTo>
                  <a:lnTo>
                    <a:pt x="971" y="421"/>
                  </a:lnTo>
                  <a:lnTo>
                    <a:pt x="971" y="425"/>
                  </a:lnTo>
                  <a:lnTo>
                    <a:pt x="971" y="426"/>
                  </a:lnTo>
                  <a:lnTo>
                    <a:pt x="968" y="428"/>
                  </a:lnTo>
                  <a:lnTo>
                    <a:pt x="960" y="438"/>
                  </a:lnTo>
                  <a:lnTo>
                    <a:pt x="951" y="446"/>
                  </a:lnTo>
                  <a:lnTo>
                    <a:pt x="944" y="452"/>
                  </a:lnTo>
                  <a:lnTo>
                    <a:pt x="940" y="455"/>
                  </a:lnTo>
                  <a:lnTo>
                    <a:pt x="935" y="458"/>
                  </a:lnTo>
                  <a:lnTo>
                    <a:pt x="823" y="418"/>
                  </a:lnTo>
                  <a:lnTo>
                    <a:pt x="821" y="426"/>
                  </a:lnTo>
                  <a:lnTo>
                    <a:pt x="821" y="435"/>
                  </a:lnTo>
                  <a:lnTo>
                    <a:pt x="819" y="441"/>
                  </a:lnTo>
                  <a:lnTo>
                    <a:pt x="817" y="450"/>
                  </a:lnTo>
                  <a:lnTo>
                    <a:pt x="812" y="478"/>
                  </a:lnTo>
                  <a:lnTo>
                    <a:pt x="806" y="504"/>
                  </a:lnTo>
                  <a:lnTo>
                    <a:pt x="799" y="527"/>
                  </a:lnTo>
                  <a:lnTo>
                    <a:pt x="790" y="546"/>
                  </a:lnTo>
                  <a:lnTo>
                    <a:pt x="806" y="556"/>
                  </a:lnTo>
                  <a:lnTo>
                    <a:pt x="821" y="567"/>
                  </a:lnTo>
                  <a:lnTo>
                    <a:pt x="839" y="579"/>
                  </a:lnTo>
                  <a:lnTo>
                    <a:pt x="856" y="593"/>
                  </a:lnTo>
                  <a:lnTo>
                    <a:pt x="874" y="604"/>
                  </a:lnTo>
                  <a:lnTo>
                    <a:pt x="887" y="616"/>
                  </a:lnTo>
                  <a:lnTo>
                    <a:pt x="898" y="626"/>
                  </a:lnTo>
                  <a:lnTo>
                    <a:pt x="907" y="635"/>
                  </a:lnTo>
                  <a:lnTo>
                    <a:pt x="911" y="653"/>
                  </a:lnTo>
                  <a:lnTo>
                    <a:pt x="909" y="680"/>
                  </a:lnTo>
                  <a:lnTo>
                    <a:pt x="900" y="714"/>
                  </a:lnTo>
                  <a:lnTo>
                    <a:pt x="889" y="747"/>
                  </a:lnTo>
                  <a:lnTo>
                    <a:pt x="740" y="747"/>
                  </a:lnTo>
                  <a:lnTo>
                    <a:pt x="742" y="744"/>
                  </a:lnTo>
                  <a:lnTo>
                    <a:pt x="744" y="739"/>
                  </a:lnTo>
                  <a:lnTo>
                    <a:pt x="747" y="734"/>
                  </a:lnTo>
                  <a:lnTo>
                    <a:pt x="747" y="730"/>
                  </a:lnTo>
                  <a:lnTo>
                    <a:pt x="749" y="720"/>
                  </a:lnTo>
                  <a:lnTo>
                    <a:pt x="753" y="710"/>
                  </a:lnTo>
                  <a:lnTo>
                    <a:pt x="755" y="702"/>
                  </a:lnTo>
                  <a:lnTo>
                    <a:pt x="755" y="693"/>
                  </a:lnTo>
                  <a:lnTo>
                    <a:pt x="753" y="678"/>
                  </a:lnTo>
                  <a:lnTo>
                    <a:pt x="747" y="658"/>
                  </a:lnTo>
                  <a:lnTo>
                    <a:pt x="731" y="630"/>
                  </a:lnTo>
                  <a:lnTo>
                    <a:pt x="709" y="591"/>
                  </a:lnTo>
                  <a:lnTo>
                    <a:pt x="705" y="586"/>
                  </a:lnTo>
                  <a:lnTo>
                    <a:pt x="698" y="593"/>
                  </a:lnTo>
                  <a:lnTo>
                    <a:pt x="683" y="593"/>
                  </a:lnTo>
                  <a:lnTo>
                    <a:pt x="665" y="591"/>
                  </a:lnTo>
                  <a:lnTo>
                    <a:pt x="650" y="591"/>
                  </a:lnTo>
                  <a:lnTo>
                    <a:pt x="637" y="589"/>
                  </a:lnTo>
                  <a:lnTo>
                    <a:pt x="624" y="588"/>
                  </a:lnTo>
                  <a:lnTo>
                    <a:pt x="610" y="586"/>
                  </a:lnTo>
                  <a:lnTo>
                    <a:pt x="602" y="584"/>
                  </a:lnTo>
                  <a:lnTo>
                    <a:pt x="593" y="583"/>
                  </a:lnTo>
                  <a:lnTo>
                    <a:pt x="575" y="657"/>
                  </a:lnTo>
                  <a:lnTo>
                    <a:pt x="659" y="673"/>
                  </a:lnTo>
                  <a:lnTo>
                    <a:pt x="630" y="767"/>
                  </a:lnTo>
                  <a:lnTo>
                    <a:pt x="652" y="776"/>
                  </a:lnTo>
                  <a:lnTo>
                    <a:pt x="672" y="784"/>
                  </a:lnTo>
                  <a:lnTo>
                    <a:pt x="689" y="791"/>
                  </a:lnTo>
                  <a:lnTo>
                    <a:pt x="705" y="798"/>
                  </a:lnTo>
                  <a:lnTo>
                    <a:pt x="718" y="804"/>
                  </a:lnTo>
                  <a:lnTo>
                    <a:pt x="727" y="809"/>
                  </a:lnTo>
                  <a:lnTo>
                    <a:pt x="733" y="813"/>
                  </a:lnTo>
                  <a:lnTo>
                    <a:pt x="738" y="814"/>
                  </a:lnTo>
                  <a:lnTo>
                    <a:pt x="744" y="818"/>
                  </a:lnTo>
                  <a:lnTo>
                    <a:pt x="744" y="819"/>
                  </a:lnTo>
                  <a:lnTo>
                    <a:pt x="779" y="845"/>
                  </a:lnTo>
                  <a:lnTo>
                    <a:pt x="795" y="848"/>
                  </a:lnTo>
                  <a:lnTo>
                    <a:pt x="793" y="821"/>
                  </a:lnTo>
                  <a:lnTo>
                    <a:pt x="779" y="814"/>
                  </a:lnTo>
                  <a:lnTo>
                    <a:pt x="764" y="804"/>
                  </a:lnTo>
                  <a:lnTo>
                    <a:pt x="751" y="791"/>
                  </a:lnTo>
                  <a:lnTo>
                    <a:pt x="740" y="777"/>
                  </a:lnTo>
                  <a:lnTo>
                    <a:pt x="738" y="771"/>
                  </a:lnTo>
                  <a:lnTo>
                    <a:pt x="738" y="764"/>
                  </a:lnTo>
                  <a:lnTo>
                    <a:pt x="738" y="756"/>
                  </a:lnTo>
                  <a:lnTo>
                    <a:pt x="740" y="747"/>
                  </a:lnTo>
                  <a:lnTo>
                    <a:pt x="889" y="747"/>
                  </a:lnTo>
                  <a:lnTo>
                    <a:pt x="883" y="767"/>
                  </a:lnTo>
                  <a:lnTo>
                    <a:pt x="876" y="786"/>
                  </a:lnTo>
                  <a:lnTo>
                    <a:pt x="870" y="801"/>
                  </a:lnTo>
                  <a:lnTo>
                    <a:pt x="863" y="814"/>
                  </a:lnTo>
                  <a:lnTo>
                    <a:pt x="870" y="867"/>
                  </a:lnTo>
                  <a:lnTo>
                    <a:pt x="887" y="875"/>
                  </a:lnTo>
                  <a:lnTo>
                    <a:pt x="909" y="885"/>
                  </a:lnTo>
                  <a:lnTo>
                    <a:pt x="931" y="897"/>
                  </a:lnTo>
                  <a:lnTo>
                    <a:pt x="953" y="907"/>
                  </a:lnTo>
                  <a:lnTo>
                    <a:pt x="975" y="919"/>
                  </a:lnTo>
                  <a:lnTo>
                    <a:pt x="992" y="930"/>
                  </a:lnTo>
                  <a:lnTo>
                    <a:pt x="1003" y="940"/>
                  </a:lnTo>
                  <a:lnTo>
                    <a:pt x="1010" y="949"/>
                  </a:lnTo>
                  <a:lnTo>
                    <a:pt x="1012" y="956"/>
                  </a:lnTo>
                  <a:lnTo>
                    <a:pt x="1014" y="962"/>
                  </a:lnTo>
                  <a:lnTo>
                    <a:pt x="1012" y="967"/>
                  </a:lnTo>
                  <a:lnTo>
                    <a:pt x="1010" y="972"/>
                  </a:lnTo>
                  <a:lnTo>
                    <a:pt x="1008" y="974"/>
                  </a:lnTo>
                  <a:lnTo>
                    <a:pt x="1014" y="989"/>
                  </a:lnTo>
                  <a:lnTo>
                    <a:pt x="1025" y="1011"/>
                  </a:lnTo>
                  <a:lnTo>
                    <a:pt x="1039" y="1038"/>
                  </a:lnTo>
                  <a:lnTo>
                    <a:pt x="1052" y="1070"/>
                  </a:lnTo>
                  <a:lnTo>
                    <a:pt x="1065" y="1108"/>
                  </a:lnTo>
                  <a:lnTo>
                    <a:pt x="1080" y="1149"/>
                  </a:lnTo>
                  <a:lnTo>
                    <a:pt x="1091" y="1194"/>
                  </a:lnTo>
                  <a:lnTo>
                    <a:pt x="1102" y="1241"/>
                  </a:lnTo>
                  <a:lnTo>
                    <a:pt x="1107" y="1270"/>
                  </a:lnTo>
                  <a:lnTo>
                    <a:pt x="1107" y="1297"/>
                  </a:lnTo>
                  <a:lnTo>
                    <a:pt x="1104" y="1322"/>
                  </a:lnTo>
                  <a:lnTo>
                    <a:pt x="1098" y="1345"/>
                  </a:lnTo>
                  <a:lnTo>
                    <a:pt x="1089" y="1366"/>
                  </a:lnTo>
                  <a:lnTo>
                    <a:pt x="1078" y="1382"/>
                  </a:lnTo>
                  <a:lnTo>
                    <a:pt x="1063" y="1397"/>
                  </a:lnTo>
                  <a:lnTo>
                    <a:pt x="1045" y="1409"/>
                  </a:lnTo>
                  <a:lnTo>
                    <a:pt x="1034" y="1413"/>
                  </a:lnTo>
                  <a:lnTo>
                    <a:pt x="1025" y="1416"/>
                  </a:lnTo>
                  <a:lnTo>
                    <a:pt x="1014" y="1419"/>
                  </a:lnTo>
                  <a:lnTo>
                    <a:pt x="1003" y="1421"/>
                  </a:lnTo>
                  <a:lnTo>
                    <a:pt x="995" y="1421"/>
                  </a:lnTo>
                  <a:lnTo>
                    <a:pt x="984" y="1421"/>
                  </a:lnTo>
                  <a:lnTo>
                    <a:pt x="973" y="1419"/>
                  </a:lnTo>
                  <a:lnTo>
                    <a:pt x="962" y="1418"/>
                  </a:lnTo>
                  <a:lnTo>
                    <a:pt x="962" y="1597"/>
                  </a:lnTo>
                  <a:lnTo>
                    <a:pt x="962" y="1601"/>
                  </a:lnTo>
                  <a:lnTo>
                    <a:pt x="962" y="1604"/>
                  </a:lnTo>
                  <a:lnTo>
                    <a:pt x="962" y="1607"/>
                  </a:lnTo>
                  <a:lnTo>
                    <a:pt x="960" y="1611"/>
                  </a:lnTo>
                  <a:lnTo>
                    <a:pt x="951" y="1618"/>
                  </a:lnTo>
                  <a:lnTo>
                    <a:pt x="933" y="1619"/>
                  </a:lnTo>
                  <a:lnTo>
                    <a:pt x="911" y="1618"/>
                  </a:lnTo>
                  <a:lnTo>
                    <a:pt x="885" y="1613"/>
                  </a:lnTo>
                  <a:lnTo>
                    <a:pt x="852" y="1604"/>
                  </a:lnTo>
                  <a:lnTo>
                    <a:pt x="815" y="1594"/>
                  </a:lnTo>
                  <a:lnTo>
                    <a:pt x="775" y="1582"/>
                  </a:lnTo>
                  <a:lnTo>
                    <a:pt x="729" y="1569"/>
                  </a:lnTo>
                  <a:lnTo>
                    <a:pt x="681" y="1554"/>
                  </a:lnTo>
                  <a:lnTo>
                    <a:pt x="632" y="1537"/>
                  </a:lnTo>
                  <a:lnTo>
                    <a:pt x="582" y="1518"/>
                  </a:lnTo>
                  <a:lnTo>
                    <a:pt x="531" y="1498"/>
                  </a:lnTo>
                  <a:lnTo>
                    <a:pt x="481" y="1478"/>
                  </a:lnTo>
                  <a:lnTo>
                    <a:pt x="430" y="1456"/>
                  </a:lnTo>
                  <a:lnTo>
                    <a:pt x="382" y="1436"/>
                  </a:lnTo>
                  <a:lnTo>
                    <a:pt x="336" y="1414"/>
                  </a:lnTo>
                  <a:lnTo>
                    <a:pt x="292" y="1394"/>
                  </a:lnTo>
                  <a:lnTo>
                    <a:pt x="252" y="1376"/>
                  </a:lnTo>
                  <a:lnTo>
                    <a:pt x="215" y="1359"/>
                  </a:lnTo>
                  <a:lnTo>
                    <a:pt x="184" y="1342"/>
                  </a:lnTo>
                  <a:lnTo>
                    <a:pt x="158" y="1329"/>
                  </a:lnTo>
                  <a:lnTo>
                    <a:pt x="136" y="1318"/>
                  </a:lnTo>
                  <a:lnTo>
                    <a:pt x="123" y="1312"/>
                  </a:lnTo>
                  <a:lnTo>
                    <a:pt x="116" y="1308"/>
                  </a:lnTo>
                  <a:lnTo>
                    <a:pt x="64" y="1224"/>
                  </a:lnTo>
                  <a:lnTo>
                    <a:pt x="42" y="924"/>
                  </a:lnTo>
                  <a:lnTo>
                    <a:pt x="28" y="917"/>
                  </a:lnTo>
                  <a:lnTo>
                    <a:pt x="13" y="907"/>
                  </a:lnTo>
                  <a:lnTo>
                    <a:pt x="2" y="893"/>
                  </a:lnTo>
                  <a:lnTo>
                    <a:pt x="0" y="8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1590" y="2772"/>
              <a:ext cx="226" cy="452"/>
            </a:xfrm>
            <a:custGeom>
              <a:avLst/>
              <a:gdLst>
                <a:gd name="T0" fmla="*/ 0 w 226"/>
                <a:gd name="T1" fmla="*/ 76 h 452"/>
                <a:gd name="T2" fmla="*/ 44 w 226"/>
                <a:gd name="T3" fmla="*/ 116 h 452"/>
                <a:gd name="T4" fmla="*/ 39 w 226"/>
                <a:gd name="T5" fmla="*/ 121 h 452"/>
                <a:gd name="T6" fmla="*/ 24 w 226"/>
                <a:gd name="T7" fmla="*/ 145 h 452"/>
                <a:gd name="T8" fmla="*/ 13 w 226"/>
                <a:gd name="T9" fmla="*/ 168 h 452"/>
                <a:gd name="T10" fmla="*/ 7 w 226"/>
                <a:gd name="T11" fmla="*/ 188 h 452"/>
                <a:gd name="T12" fmla="*/ 7 w 226"/>
                <a:gd name="T13" fmla="*/ 202 h 452"/>
                <a:gd name="T14" fmla="*/ 13 w 226"/>
                <a:gd name="T15" fmla="*/ 212 h 452"/>
                <a:gd name="T16" fmla="*/ 29 w 226"/>
                <a:gd name="T17" fmla="*/ 230 h 452"/>
                <a:gd name="T18" fmla="*/ 53 w 226"/>
                <a:gd name="T19" fmla="*/ 256 h 452"/>
                <a:gd name="T20" fmla="*/ 81 w 226"/>
                <a:gd name="T21" fmla="*/ 289 h 452"/>
                <a:gd name="T22" fmla="*/ 112 w 226"/>
                <a:gd name="T23" fmla="*/ 326 h 452"/>
                <a:gd name="T24" fmla="*/ 149 w 226"/>
                <a:gd name="T25" fmla="*/ 366 h 452"/>
                <a:gd name="T26" fmla="*/ 187 w 226"/>
                <a:gd name="T27" fmla="*/ 408 h 452"/>
                <a:gd name="T28" fmla="*/ 226 w 226"/>
                <a:gd name="T29" fmla="*/ 452 h 452"/>
                <a:gd name="T30" fmla="*/ 202 w 226"/>
                <a:gd name="T31" fmla="*/ 412 h 452"/>
                <a:gd name="T32" fmla="*/ 178 w 226"/>
                <a:gd name="T33" fmla="*/ 366 h 452"/>
                <a:gd name="T34" fmla="*/ 154 w 226"/>
                <a:gd name="T35" fmla="*/ 321 h 452"/>
                <a:gd name="T36" fmla="*/ 127 w 226"/>
                <a:gd name="T37" fmla="*/ 277 h 452"/>
                <a:gd name="T38" fmla="*/ 105 w 226"/>
                <a:gd name="T39" fmla="*/ 235 h 452"/>
                <a:gd name="T40" fmla="*/ 86 w 226"/>
                <a:gd name="T41" fmla="*/ 197 h 452"/>
                <a:gd name="T42" fmla="*/ 70 w 226"/>
                <a:gd name="T43" fmla="*/ 165 h 452"/>
                <a:gd name="T44" fmla="*/ 61 w 226"/>
                <a:gd name="T45" fmla="*/ 141 h 452"/>
                <a:gd name="T46" fmla="*/ 48 w 226"/>
                <a:gd name="T47" fmla="*/ 96 h 452"/>
                <a:gd name="T48" fmla="*/ 37 w 226"/>
                <a:gd name="T49" fmla="*/ 56 h 452"/>
                <a:gd name="T50" fmla="*/ 31 w 226"/>
                <a:gd name="T51" fmla="*/ 22 h 452"/>
                <a:gd name="T52" fmla="*/ 26 w 226"/>
                <a:gd name="T53" fmla="*/ 0 h 452"/>
                <a:gd name="T54" fmla="*/ 24 w 226"/>
                <a:gd name="T55" fmla="*/ 0 h 452"/>
                <a:gd name="T56" fmla="*/ 24 w 226"/>
                <a:gd name="T57" fmla="*/ 0 h 452"/>
                <a:gd name="T58" fmla="*/ 24 w 226"/>
                <a:gd name="T59" fmla="*/ 0 h 452"/>
                <a:gd name="T60" fmla="*/ 22 w 226"/>
                <a:gd name="T61" fmla="*/ 0 h 452"/>
                <a:gd name="T62" fmla="*/ 0 w 226"/>
                <a:gd name="T63" fmla="*/ 76 h 4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26" h="452">
                  <a:moveTo>
                    <a:pt x="0" y="76"/>
                  </a:moveTo>
                  <a:lnTo>
                    <a:pt x="44" y="116"/>
                  </a:lnTo>
                  <a:lnTo>
                    <a:pt x="39" y="121"/>
                  </a:lnTo>
                  <a:lnTo>
                    <a:pt x="24" y="145"/>
                  </a:lnTo>
                  <a:lnTo>
                    <a:pt x="13" y="168"/>
                  </a:lnTo>
                  <a:lnTo>
                    <a:pt x="7" y="188"/>
                  </a:lnTo>
                  <a:lnTo>
                    <a:pt x="7" y="202"/>
                  </a:lnTo>
                  <a:lnTo>
                    <a:pt x="13" y="212"/>
                  </a:lnTo>
                  <a:lnTo>
                    <a:pt x="29" y="230"/>
                  </a:lnTo>
                  <a:lnTo>
                    <a:pt x="53" y="256"/>
                  </a:lnTo>
                  <a:lnTo>
                    <a:pt x="81" y="289"/>
                  </a:lnTo>
                  <a:lnTo>
                    <a:pt x="112" y="326"/>
                  </a:lnTo>
                  <a:lnTo>
                    <a:pt x="149" y="366"/>
                  </a:lnTo>
                  <a:lnTo>
                    <a:pt x="187" y="408"/>
                  </a:lnTo>
                  <a:lnTo>
                    <a:pt x="226" y="452"/>
                  </a:lnTo>
                  <a:lnTo>
                    <a:pt x="202" y="412"/>
                  </a:lnTo>
                  <a:lnTo>
                    <a:pt x="178" y="366"/>
                  </a:lnTo>
                  <a:lnTo>
                    <a:pt x="154" y="321"/>
                  </a:lnTo>
                  <a:lnTo>
                    <a:pt x="127" y="277"/>
                  </a:lnTo>
                  <a:lnTo>
                    <a:pt x="105" y="235"/>
                  </a:lnTo>
                  <a:lnTo>
                    <a:pt x="86" y="197"/>
                  </a:lnTo>
                  <a:lnTo>
                    <a:pt x="70" y="165"/>
                  </a:lnTo>
                  <a:lnTo>
                    <a:pt x="61" y="141"/>
                  </a:lnTo>
                  <a:lnTo>
                    <a:pt x="48" y="96"/>
                  </a:lnTo>
                  <a:lnTo>
                    <a:pt x="37" y="56"/>
                  </a:lnTo>
                  <a:lnTo>
                    <a:pt x="31" y="2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2B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1864" y="2878"/>
              <a:ext cx="110" cy="334"/>
            </a:xfrm>
            <a:custGeom>
              <a:avLst/>
              <a:gdLst>
                <a:gd name="T0" fmla="*/ 82 w 110"/>
                <a:gd name="T1" fmla="*/ 145 h 334"/>
                <a:gd name="T2" fmla="*/ 60 w 110"/>
                <a:gd name="T3" fmla="*/ 123 h 334"/>
                <a:gd name="T4" fmla="*/ 110 w 110"/>
                <a:gd name="T5" fmla="*/ 92 h 334"/>
                <a:gd name="T6" fmla="*/ 104 w 110"/>
                <a:gd name="T7" fmla="*/ 67 h 334"/>
                <a:gd name="T8" fmla="*/ 106 w 110"/>
                <a:gd name="T9" fmla="*/ 66 h 334"/>
                <a:gd name="T10" fmla="*/ 95 w 110"/>
                <a:gd name="T11" fmla="*/ 15 h 334"/>
                <a:gd name="T12" fmla="*/ 73 w 110"/>
                <a:gd name="T13" fmla="*/ 0 h 334"/>
                <a:gd name="T14" fmla="*/ 66 w 110"/>
                <a:gd name="T15" fmla="*/ 30 h 334"/>
                <a:gd name="T16" fmla="*/ 58 w 110"/>
                <a:gd name="T17" fmla="*/ 71 h 334"/>
                <a:gd name="T18" fmla="*/ 49 w 110"/>
                <a:gd name="T19" fmla="*/ 119 h 334"/>
                <a:gd name="T20" fmla="*/ 38 w 110"/>
                <a:gd name="T21" fmla="*/ 170 h 334"/>
                <a:gd name="T22" fmla="*/ 27 w 110"/>
                <a:gd name="T23" fmla="*/ 218 h 334"/>
                <a:gd name="T24" fmla="*/ 18 w 110"/>
                <a:gd name="T25" fmla="*/ 265 h 334"/>
                <a:gd name="T26" fmla="*/ 9 w 110"/>
                <a:gd name="T27" fmla="*/ 302 h 334"/>
                <a:gd name="T28" fmla="*/ 3 w 110"/>
                <a:gd name="T29" fmla="*/ 329 h 334"/>
                <a:gd name="T30" fmla="*/ 0 w 110"/>
                <a:gd name="T31" fmla="*/ 334 h 334"/>
                <a:gd name="T32" fmla="*/ 14 w 110"/>
                <a:gd name="T33" fmla="*/ 318 h 334"/>
                <a:gd name="T34" fmla="*/ 27 w 110"/>
                <a:gd name="T35" fmla="*/ 301 h 334"/>
                <a:gd name="T36" fmla="*/ 38 w 110"/>
                <a:gd name="T37" fmla="*/ 284 h 334"/>
                <a:gd name="T38" fmla="*/ 49 w 110"/>
                <a:gd name="T39" fmla="*/ 269 h 334"/>
                <a:gd name="T40" fmla="*/ 60 w 110"/>
                <a:gd name="T41" fmla="*/ 254 h 334"/>
                <a:gd name="T42" fmla="*/ 69 w 110"/>
                <a:gd name="T43" fmla="*/ 239 h 334"/>
                <a:gd name="T44" fmla="*/ 75 w 110"/>
                <a:gd name="T45" fmla="*/ 227 h 334"/>
                <a:gd name="T46" fmla="*/ 77 w 110"/>
                <a:gd name="T47" fmla="*/ 218 h 334"/>
                <a:gd name="T48" fmla="*/ 82 w 110"/>
                <a:gd name="T49" fmla="*/ 195 h 334"/>
                <a:gd name="T50" fmla="*/ 82 w 110"/>
                <a:gd name="T51" fmla="*/ 173 h 334"/>
                <a:gd name="T52" fmla="*/ 82 w 110"/>
                <a:gd name="T53" fmla="*/ 155 h 334"/>
                <a:gd name="T54" fmla="*/ 82 w 110"/>
                <a:gd name="T55" fmla="*/ 145 h 3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0" h="334">
                  <a:moveTo>
                    <a:pt x="82" y="145"/>
                  </a:moveTo>
                  <a:lnTo>
                    <a:pt x="60" y="123"/>
                  </a:lnTo>
                  <a:lnTo>
                    <a:pt x="110" y="92"/>
                  </a:lnTo>
                  <a:lnTo>
                    <a:pt x="104" y="67"/>
                  </a:lnTo>
                  <a:lnTo>
                    <a:pt x="106" y="66"/>
                  </a:lnTo>
                  <a:lnTo>
                    <a:pt x="95" y="15"/>
                  </a:lnTo>
                  <a:lnTo>
                    <a:pt x="73" y="0"/>
                  </a:lnTo>
                  <a:lnTo>
                    <a:pt x="66" y="30"/>
                  </a:lnTo>
                  <a:lnTo>
                    <a:pt x="58" y="71"/>
                  </a:lnTo>
                  <a:lnTo>
                    <a:pt x="49" y="119"/>
                  </a:lnTo>
                  <a:lnTo>
                    <a:pt x="38" y="170"/>
                  </a:lnTo>
                  <a:lnTo>
                    <a:pt x="27" y="218"/>
                  </a:lnTo>
                  <a:lnTo>
                    <a:pt x="18" y="265"/>
                  </a:lnTo>
                  <a:lnTo>
                    <a:pt x="9" y="302"/>
                  </a:lnTo>
                  <a:lnTo>
                    <a:pt x="3" y="329"/>
                  </a:lnTo>
                  <a:lnTo>
                    <a:pt x="0" y="334"/>
                  </a:lnTo>
                  <a:lnTo>
                    <a:pt x="14" y="318"/>
                  </a:lnTo>
                  <a:lnTo>
                    <a:pt x="27" y="301"/>
                  </a:lnTo>
                  <a:lnTo>
                    <a:pt x="38" y="284"/>
                  </a:lnTo>
                  <a:lnTo>
                    <a:pt x="49" y="269"/>
                  </a:lnTo>
                  <a:lnTo>
                    <a:pt x="60" y="254"/>
                  </a:lnTo>
                  <a:lnTo>
                    <a:pt x="69" y="239"/>
                  </a:lnTo>
                  <a:lnTo>
                    <a:pt x="75" y="227"/>
                  </a:lnTo>
                  <a:lnTo>
                    <a:pt x="77" y="218"/>
                  </a:lnTo>
                  <a:lnTo>
                    <a:pt x="82" y="195"/>
                  </a:lnTo>
                  <a:lnTo>
                    <a:pt x="82" y="173"/>
                  </a:lnTo>
                  <a:lnTo>
                    <a:pt x="82" y="155"/>
                  </a:lnTo>
                  <a:lnTo>
                    <a:pt x="82" y="145"/>
                  </a:lnTo>
                  <a:close/>
                </a:path>
              </a:pathLst>
            </a:custGeom>
            <a:solidFill>
              <a:srgbClr val="2B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1998" y="2947"/>
              <a:ext cx="73" cy="50"/>
            </a:xfrm>
            <a:custGeom>
              <a:avLst/>
              <a:gdLst>
                <a:gd name="T0" fmla="*/ 69 w 73"/>
                <a:gd name="T1" fmla="*/ 0 h 50"/>
                <a:gd name="T2" fmla="*/ 0 w 73"/>
                <a:gd name="T3" fmla="*/ 12 h 50"/>
                <a:gd name="T4" fmla="*/ 5 w 73"/>
                <a:gd name="T5" fmla="*/ 32 h 50"/>
                <a:gd name="T6" fmla="*/ 5 w 73"/>
                <a:gd name="T7" fmla="*/ 32 h 50"/>
                <a:gd name="T8" fmla="*/ 9 w 73"/>
                <a:gd name="T9" fmla="*/ 50 h 50"/>
                <a:gd name="T10" fmla="*/ 73 w 73"/>
                <a:gd name="T11" fmla="*/ 39 h 50"/>
                <a:gd name="T12" fmla="*/ 69 w 73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50">
                  <a:moveTo>
                    <a:pt x="69" y="0"/>
                  </a:moveTo>
                  <a:lnTo>
                    <a:pt x="0" y="12"/>
                  </a:lnTo>
                  <a:lnTo>
                    <a:pt x="5" y="32"/>
                  </a:lnTo>
                  <a:lnTo>
                    <a:pt x="9" y="50"/>
                  </a:lnTo>
                  <a:lnTo>
                    <a:pt x="73" y="3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4F7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1799" y="2816"/>
              <a:ext cx="116" cy="312"/>
            </a:xfrm>
            <a:custGeom>
              <a:avLst/>
              <a:gdLst>
                <a:gd name="T0" fmla="*/ 24 w 116"/>
                <a:gd name="T1" fmla="*/ 5 h 312"/>
                <a:gd name="T2" fmla="*/ 22 w 116"/>
                <a:gd name="T3" fmla="*/ 7 h 312"/>
                <a:gd name="T4" fmla="*/ 0 w 116"/>
                <a:gd name="T5" fmla="*/ 0 h 312"/>
                <a:gd name="T6" fmla="*/ 61 w 116"/>
                <a:gd name="T7" fmla="*/ 312 h 312"/>
                <a:gd name="T8" fmla="*/ 76 w 116"/>
                <a:gd name="T9" fmla="*/ 235 h 312"/>
                <a:gd name="T10" fmla="*/ 94 w 116"/>
                <a:gd name="T11" fmla="*/ 156 h 312"/>
                <a:gd name="T12" fmla="*/ 107 w 116"/>
                <a:gd name="T13" fmla="*/ 87 h 312"/>
                <a:gd name="T14" fmla="*/ 116 w 116"/>
                <a:gd name="T15" fmla="*/ 45 h 312"/>
                <a:gd name="T16" fmla="*/ 109 w 116"/>
                <a:gd name="T17" fmla="*/ 42 h 312"/>
                <a:gd name="T18" fmla="*/ 103 w 116"/>
                <a:gd name="T19" fmla="*/ 38 h 312"/>
                <a:gd name="T20" fmla="*/ 92 w 116"/>
                <a:gd name="T21" fmla="*/ 33 h 312"/>
                <a:gd name="T22" fmla="*/ 81 w 116"/>
                <a:gd name="T23" fmla="*/ 28 h 312"/>
                <a:gd name="T24" fmla="*/ 68 w 116"/>
                <a:gd name="T25" fmla="*/ 23 h 312"/>
                <a:gd name="T26" fmla="*/ 54 w 116"/>
                <a:gd name="T27" fmla="*/ 17 h 312"/>
                <a:gd name="T28" fmla="*/ 39 w 116"/>
                <a:gd name="T29" fmla="*/ 12 h 312"/>
                <a:gd name="T30" fmla="*/ 24 w 116"/>
                <a:gd name="T31" fmla="*/ 5 h 3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6" h="312">
                  <a:moveTo>
                    <a:pt x="24" y="5"/>
                  </a:moveTo>
                  <a:lnTo>
                    <a:pt x="22" y="7"/>
                  </a:lnTo>
                  <a:lnTo>
                    <a:pt x="0" y="0"/>
                  </a:lnTo>
                  <a:lnTo>
                    <a:pt x="61" y="312"/>
                  </a:lnTo>
                  <a:lnTo>
                    <a:pt x="76" y="235"/>
                  </a:lnTo>
                  <a:lnTo>
                    <a:pt x="94" y="156"/>
                  </a:lnTo>
                  <a:lnTo>
                    <a:pt x="107" y="87"/>
                  </a:lnTo>
                  <a:lnTo>
                    <a:pt x="116" y="45"/>
                  </a:lnTo>
                  <a:lnTo>
                    <a:pt x="109" y="42"/>
                  </a:lnTo>
                  <a:lnTo>
                    <a:pt x="103" y="38"/>
                  </a:lnTo>
                  <a:lnTo>
                    <a:pt x="92" y="33"/>
                  </a:lnTo>
                  <a:lnTo>
                    <a:pt x="81" y="28"/>
                  </a:lnTo>
                  <a:lnTo>
                    <a:pt x="68" y="23"/>
                  </a:lnTo>
                  <a:lnTo>
                    <a:pt x="54" y="17"/>
                  </a:lnTo>
                  <a:lnTo>
                    <a:pt x="39" y="12"/>
                  </a:lnTo>
                  <a:lnTo>
                    <a:pt x="24" y="5"/>
                  </a:lnTo>
                  <a:close/>
                </a:path>
              </a:pathLst>
            </a:custGeom>
            <a:solidFill>
              <a:srgbClr val="F4F7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1763" y="2806"/>
              <a:ext cx="82" cy="410"/>
            </a:xfrm>
            <a:custGeom>
              <a:avLst/>
              <a:gdLst>
                <a:gd name="T0" fmla="*/ 82 w 82"/>
                <a:gd name="T1" fmla="*/ 381 h 410"/>
                <a:gd name="T2" fmla="*/ 9 w 82"/>
                <a:gd name="T3" fmla="*/ 1 h 410"/>
                <a:gd name="T4" fmla="*/ 0 w 82"/>
                <a:gd name="T5" fmla="*/ 0 h 410"/>
                <a:gd name="T6" fmla="*/ 29 w 82"/>
                <a:gd name="T7" fmla="*/ 322 h 410"/>
                <a:gd name="T8" fmla="*/ 25 w 82"/>
                <a:gd name="T9" fmla="*/ 322 h 410"/>
                <a:gd name="T10" fmla="*/ 38 w 82"/>
                <a:gd name="T11" fmla="*/ 344 h 410"/>
                <a:gd name="T12" fmla="*/ 51 w 82"/>
                <a:gd name="T13" fmla="*/ 368 h 410"/>
                <a:gd name="T14" fmla="*/ 64 w 82"/>
                <a:gd name="T15" fmla="*/ 390 h 410"/>
                <a:gd name="T16" fmla="*/ 75 w 82"/>
                <a:gd name="T17" fmla="*/ 410 h 410"/>
                <a:gd name="T18" fmla="*/ 75 w 82"/>
                <a:gd name="T19" fmla="*/ 406 h 410"/>
                <a:gd name="T20" fmla="*/ 77 w 82"/>
                <a:gd name="T21" fmla="*/ 400 h 410"/>
                <a:gd name="T22" fmla="*/ 80 w 82"/>
                <a:gd name="T23" fmla="*/ 391 h 410"/>
                <a:gd name="T24" fmla="*/ 82 w 82"/>
                <a:gd name="T25" fmla="*/ 381 h 4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2" h="410">
                  <a:moveTo>
                    <a:pt x="82" y="381"/>
                  </a:moveTo>
                  <a:lnTo>
                    <a:pt x="9" y="1"/>
                  </a:lnTo>
                  <a:lnTo>
                    <a:pt x="0" y="0"/>
                  </a:lnTo>
                  <a:lnTo>
                    <a:pt x="29" y="322"/>
                  </a:lnTo>
                  <a:lnTo>
                    <a:pt x="25" y="322"/>
                  </a:lnTo>
                  <a:lnTo>
                    <a:pt x="38" y="344"/>
                  </a:lnTo>
                  <a:lnTo>
                    <a:pt x="51" y="368"/>
                  </a:lnTo>
                  <a:lnTo>
                    <a:pt x="64" y="390"/>
                  </a:lnTo>
                  <a:lnTo>
                    <a:pt x="75" y="410"/>
                  </a:lnTo>
                  <a:lnTo>
                    <a:pt x="75" y="406"/>
                  </a:lnTo>
                  <a:lnTo>
                    <a:pt x="77" y="400"/>
                  </a:lnTo>
                  <a:lnTo>
                    <a:pt x="80" y="391"/>
                  </a:lnTo>
                  <a:lnTo>
                    <a:pt x="82" y="381"/>
                  </a:lnTo>
                  <a:close/>
                </a:path>
              </a:pathLst>
            </a:custGeom>
            <a:solidFill>
              <a:srgbClr val="2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1640" y="2772"/>
              <a:ext cx="123" cy="313"/>
            </a:xfrm>
            <a:custGeom>
              <a:avLst/>
              <a:gdLst>
                <a:gd name="T0" fmla="*/ 99 w 123"/>
                <a:gd name="T1" fmla="*/ 27 h 313"/>
                <a:gd name="T2" fmla="*/ 20 w 123"/>
                <a:gd name="T3" fmla="*/ 4 h 313"/>
                <a:gd name="T4" fmla="*/ 20 w 123"/>
                <a:gd name="T5" fmla="*/ 2 h 313"/>
                <a:gd name="T6" fmla="*/ 16 w 123"/>
                <a:gd name="T7" fmla="*/ 2 h 313"/>
                <a:gd name="T8" fmla="*/ 11 w 123"/>
                <a:gd name="T9" fmla="*/ 2 h 313"/>
                <a:gd name="T10" fmla="*/ 5 w 123"/>
                <a:gd name="T11" fmla="*/ 2 h 313"/>
                <a:gd name="T12" fmla="*/ 0 w 123"/>
                <a:gd name="T13" fmla="*/ 0 h 313"/>
                <a:gd name="T14" fmla="*/ 5 w 123"/>
                <a:gd name="T15" fmla="*/ 24 h 313"/>
                <a:gd name="T16" fmla="*/ 14 w 123"/>
                <a:gd name="T17" fmla="*/ 56 h 313"/>
                <a:gd name="T18" fmla="*/ 22 w 123"/>
                <a:gd name="T19" fmla="*/ 94 h 313"/>
                <a:gd name="T20" fmla="*/ 36 w 123"/>
                <a:gd name="T21" fmla="*/ 136 h 313"/>
                <a:gd name="T22" fmla="*/ 40 w 123"/>
                <a:gd name="T23" fmla="*/ 150 h 313"/>
                <a:gd name="T24" fmla="*/ 49 w 123"/>
                <a:gd name="T25" fmla="*/ 166 h 313"/>
                <a:gd name="T26" fmla="*/ 58 w 123"/>
                <a:gd name="T27" fmla="*/ 187 h 313"/>
                <a:gd name="T28" fmla="*/ 69 w 123"/>
                <a:gd name="T29" fmla="*/ 208 h 313"/>
                <a:gd name="T30" fmla="*/ 80 w 123"/>
                <a:gd name="T31" fmla="*/ 232 h 313"/>
                <a:gd name="T32" fmla="*/ 93 w 123"/>
                <a:gd name="T33" fmla="*/ 259 h 313"/>
                <a:gd name="T34" fmla="*/ 108 w 123"/>
                <a:gd name="T35" fmla="*/ 286 h 313"/>
                <a:gd name="T36" fmla="*/ 123 w 123"/>
                <a:gd name="T37" fmla="*/ 313 h 313"/>
                <a:gd name="T38" fmla="*/ 99 w 123"/>
                <a:gd name="T39" fmla="*/ 27 h 3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3" h="313">
                  <a:moveTo>
                    <a:pt x="99" y="27"/>
                  </a:moveTo>
                  <a:lnTo>
                    <a:pt x="20" y="4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1" y="2"/>
                  </a:lnTo>
                  <a:lnTo>
                    <a:pt x="5" y="2"/>
                  </a:lnTo>
                  <a:lnTo>
                    <a:pt x="0" y="0"/>
                  </a:lnTo>
                  <a:lnTo>
                    <a:pt x="5" y="24"/>
                  </a:lnTo>
                  <a:lnTo>
                    <a:pt x="14" y="56"/>
                  </a:lnTo>
                  <a:lnTo>
                    <a:pt x="22" y="94"/>
                  </a:lnTo>
                  <a:lnTo>
                    <a:pt x="36" y="136"/>
                  </a:lnTo>
                  <a:lnTo>
                    <a:pt x="40" y="150"/>
                  </a:lnTo>
                  <a:lnTo>
                    <a:pt x="49" y="166"/>
                  </a:lnTo>
                  <a:lnTo>
                    <a:pt x="58" y="187"/>
                  </a:lnTo>
                  <a:lnTo>
                    <a:pt x="69" y="208"/>
                  </a:lnTo>
                  <a:lnTo>
                    <a:pt x="80" y="232"/>
                  </a:lnTo>
                  <a:lnTo>
                    <a:pt x="93" y="259"/>
                  </a:lnTo>
                  <a:lnTo>
                    <a:pt x="108" y="286"/>
                  </a:lnTo>
                  <a:lnTo>
                    <a:pt x="123" y="313"/>
                  </a:lnTo>
                  <a:lnTo>
                    <a:pt x="99" y="27"/>
                  </a:lnTo>
                  <a:close/>
                </a:path>
              </a:pathLst>
            </a:custGeom>
            <a:solidFill>
              <a:srgbClr val="F4F7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1985" y="2902"/>
              <a:ext cx="13" cy="38"/>
            </a:xfrm>
            <a:custGeom>
              <a:avLst/>
              <a:gdLst>
                <a:gd name="T0" fmla="*/ 9 w 13"/>
                <a:gd name="T1" fmla="*/ 1 h 38"/>
                <a:gd name="T2" fmla="*/ 0 w 13"/>
                <a:gd name="T3" fmla="*/ 0 h 38"/>
                <a:gd name="T4" fmla="*/ 9 w 13"/>
                <a:gd name="T5" fmla="*/ 38 h 38"/>
                <a:gd name="T6" fmla="*/ 13 w 13"/>
                <a:gd name="T7" fmla="*/ 38 h 38"/>
                <a:gd name="T8" fmla="*/ 9 w 13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38">
                  <a:moveTo>
                    <a:pt x="9" y="1"/>
                  </a:moveTo>
                  <a:lnTo>
                    <a:pt x="0" y="0"/>
                  </a:lnTo>
                  <a:lnTo>
                    <a:pt x="9" y="38"/>
                  </a:lnTo>
                  <a:lnTo>
                    <a:pt x="13" y="38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2B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1684" y="2693"/>
              <a:ext cx="143" cy="101"/>
            </a:xfrm>
            <a:custGeom>
              <a:avLst/>
              <a:gdLst>
                <a:gd name="T0" fmla="*/ 121 w 143"/>
                <a:gd name="T1" fmla="*/ 101 h 101"/>
                <a:gd name="T2" fmla="*/ 143 w 143"/>
                <a:gd name="T3" fmla="*/ 29 h 101"/>
                <a:gd name="T4" fmla="*/ 0 w 143"/>
                <a:gd name="T5" fmla="*/ 0 h 101"/>
                <a:gd name="T6" fmla="*/ 0 w 143"/>
                <a:gd name="T7" fmla="*/ 66 h 101"/>
                <a:gd name="T8" fmla="*/ 16 w 143"/>
                <a:gd name="T9" fmla="*/ 69 h 101"/>
                <a:gd name="T10" fmla="*/ 31 w 143"/>
                <a:gd name="T11" fmla="*/ 72 h 101"/>
                <a:gd name="T12" fmla="*/ 47 w 143"/>
                <a:gd name="T13" fmla="*/ 76 h 101"/>
                <a:gd name="T14" fmla="*/ 62 w 143"/>
                <a:gd name="T15" fmla="*/ 81 h 101"/>
                <a:gd name="T16" fmla="*/ 75 w 143"/>
                <a:gd name="T17" fmla="*/ 86 h 101"/>
                <a:gd name="T18" fmla="*/ 90 w 143"/>
                <a:gd name="T19" fmla="*/ 91 h 101"/>
                <a:gd name="T20" fmla="*/ 106 w 143"/>
                <a:gd name="T21" fmla="*/ 96 h 101"/>
                <a:gd name="T22" fmla="*/ 121 w 143"/>
                <a:gd name="T23" fmla="*/ 101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3" h="101">
                  <a:moveTo>
                    <a:pt x="121" y="101"/>
                  </a:moveTo>
                  <a:lnTo>
                    <a:pt x="143" y="29"/>
                  </a:lnTo>
                  <a:lnTo>
                    <a:pt x="0" y="0"/>
                  </a:lnTo>
                  <a:lnTo>
                    <a:pt x="0" y="66"/>
                  </a:lnTo>
                  <a:lnTo>
                    <a:pt x="16" y="69"/>
                  </a:lnTo>
                  <a:lnTo>
                    <a:pt x="31" y="72"/>
                  </a:lnTo>
                  <a:lnTo>
                    <a:pt x="47" y="76"/>
                  </a:lnTo>
                  <a:lnTo>
                    <a:pt x="62" y="81"/>
                  </a:lnTo>
                  <a:lnTo>
                    <a:pt x="75" y="86"/>
                  </a:lnTo>
                  <a:lnTo>
                    <a:pt x="90" y="91"/>
                  </a:lnTo>
                  <a:lnTo>
                    <a:pt x="106" y="96"/>
                  </a:lnTo>
                  <a:lnTo>
                    <a:pt x="121" y="101"/>
                  </a:lnTo>
                  <a:close/>
                </a:path>
              </a:pathLst>
            </a:custGeom>
            <a:solidFill>
              <a:srgbClr val="F4F7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1665" y="2055"/>
              <a:ext cx="476" cy="631"/>
            </a:xfrm>
            <a:custGeom>
              <a:avLst/>
              <a:gdLst>
                <a:gd name="T0" fmla="*/ 329 w 476"/>
                <a:gd name="T1" fmla="*/ 406 h 631"/>
                <a:gd name="T2" fmla="*/ 336 w 476"/>
                <a:gd name="T3" fmla="*/ 374 h 631"/>
                <a:gd name="T4" fmla="*/ 463 w 476"/>
                <a:gd name="T5" fmla="*/ 415 h 631"/>
                <a:gd name="T6" fmla="*/ 470 w 476"/>
                <a:gd name="T7" fmla="*/ 410 h 631"/>
                <a:gd name="T8" fmla="*/ 476 w 476"/>
                <a:gd name="T9" fmla="*/ 403 h 631"/>
                <a:gd name="T10" fmla="*/ 463 w 476"/>
                <a:gd name="T11" fmla="*/ 396 h 631"/>
                <a:gd name="T12" fmla="*/ 439 w 476"/>
                <a:gd name="T13" fmla="*/ 386 h 631"/>
                <a:gd name="T14" fmla="*/ 402 w 476"/>
                <a:gd name="T15" fmla="*/ 371 h 631"/>
                <a:gd name="T16" fmla="*/ 349 w 476"/>
                <a:gd name="T17" fmla="*/ 351 h 631"/>
                <a:gd name="T18" fmla="*/ 342 w 476"/>
                <a:gd name="T19" fmla="*/ 341 h 631"/>
                <a:gd name="T20" fmla="*/ 364 w 476"/>
                <a:gd name="T21" fmla="*/ 206 h 631"/>
                <a:gd name="T22" fmla="*/ 375 w 476"/>
                <a:gd name="T23" fmla="*/ 127 h 631"/>
                <a:gd name="T24" fmla="*/ 320 w 476"/>
                <a:gd name="T25" fmla="*/ 82 h 631"/>
                <a:gd name="T26" fmla="*/ 268 w 476"/>
                <a:gd name="T27" fmla="*/ 42 h 631"/>
                <a:gd name="T28" fmla="*/ 224 w 476"/>
                <a:gd name="T29" fmla="*/ 12 h 631"/>
                <a:gd name="T30" fmla="*/ 197 w 476"/>
                <a:gd name="T31" fmla="*/ 0 h 631"/>
                <a:gd name="T32" fmla="*/ 195 w 476"/>
                <a:gd name="T33" fmla="*/ 0 h 631"/>
                <a:gd name="T34" fmla="*/ 193 w 476"/>
                <a:gd name="T35" fmla="*/ 0 h 631"/>
                <a:gd name="T36" fmla="*/ 193 w 476"/>
                <a:gd name="T37" fmla="*/ 5 h 631"/>
                <a:gd name="T38" fmla="*/ 195 w 476"/>
                <a:gd name="T39" fmla="*/ 10 h 631"/>
                <a:gd name="T40" fmla="*/ 210 w 476"/>
                <a:gd name="T41" fmla="*/ 35 h 631"/>
                <a:gd name="T42" fmla="*/ 186 w 476"/>
                <a:gd name="T43" fmla="*/ 25 h 631"/>
                <a:gd name="T44" fmla="*/ 169 w 476"/>
                <a:gd name="T45" fmla="*/ 20 h 631"/>
                <a:gd name="T46" fmla="*/ 140 w 476"/>
                <a:gd name="T47" fmla="*/ 12 h 631"/>
                <a:gd name="T48" fmla="*/ 107 w 476"/>
                <a:gd name="T49" fmla="*/ 3 h 631"/>
                <a:gd name="T50" fmla="*/ 74 w 476"/>
                <a:gd name="T51" fmla="*/ 0 h 631"/>
                <a:gd name="T52" fmla="*/ 59 w 476"/>
                <a:gd name="T53" fmla="*/ 1 h 631"/>
                <a:gd name="T54" fmla="*/ 57 w 476"/>
                <a:gd name="T55" fmla="*/ 3 h 631"/>
                <a:gd name="T56" fmla="*/ 59 w 476"/>
                <a:gd name="T57" fmla="*/ 13 h 631"/>
                <a:gd name="T58" fmla="*/ 90 w 476"/>
                <a:gd name="T59" fmla="*/ 48 h 631"/>
                <a:gd name="T60" fmla="*/ 131 w 476"/>
                <a:gd name="T61" fmla="*/ 80 h 631"/>
                <a:gd name="T62" fmla="*/ 120 w 476"/>
                <a:gd name="T63" fmla="*/ 80 h 631"/>
                <a:gd name="T64" fmla="*/ 105 w 476"/>
                <a:gd name="T65" fmla="*/ 80 h 631"/>
                <a:gd name="T66" fmla="*/ 98 w 476"/>
                <a:gd name="T67" fmla="*/ 82 h 631"/>
                <a:gd name="T68" fmla="*/ 85 w 476"/>
                <a:gd name="T69" fmla="*/ 87 h 631"/>
                <a:gd name="T70" fmla="*/ 59 w 476"/>
                <a:gd name="T71" fmla="*/ 96 h 631"/>
                <a:gd name="T72" fmla="*/ 17 w 476"/>
                <a:gd name="T73" fmla="*/ 111 h 631"/>
                <a:gd name="T74" fmla="*/ 4 w 476"/>
                <a:gd name="T75" fmla="*/ 116 h 631"/>
                <a:gd name="T76" fmla="*/ 0 w 476"/>
                <a:gd name="T77" fmla="*/ 122 h 631"/>
                <a:gd name="T78" fmla="*/ 11 w 476"/>
                <a:gd name="T79" fmla="*/ 139 h 631"/>
                <a:gd name="T80" fmla="*/ 39 w 476"/>
                <a:gd name="T81" fmla="*/ 159 h 631"/>
                <a:gd name="T82" fmla="*/ 74 w 476"/>
                <a:gd name="T83" fmla="*/ 178 h 631"/>
                <a:gd name="T84" fmla="*/ 112 w 476"/>
                <a:gd name="T85" fmla="*/ 195 h 631"/>
                <a:gd name="T86" fmla="*/ 112 w 476"/>
                <a:gd name="T87" fmla="*/ 262 h 631"/>
                <a:gd name="T88" fmla="*/ 87 w 476"/>
                <a:gd name="T89" fmla="*/ 262 h 631"/>
                <a:gd name="T90" fmla="*/ 72 w 476"/>
                <a:gd name="T91" fmla="*/ 264 h 631"/>
                <a:gd name="T92" fmla="*/ 72 w 476"/>
                <a:gd name="T93" fmla="*/ 267 h 631"/>
                <a:gd name="T94" fmla="*/ 87 w 476"/>
                <a:gd name="T95" fmla="*/ 272 h 631"/>
                <a:gd name="T96" fmla="*/ 107 w 476"/>
                <a:gd name="T97" fmla="*/ 277 h 631"/>
                <a:gd name="T98" fmla="*/ 83 w 476"/>
                <a:gd name="T99" fmla="*/ 631 h 631"/>
                <a:gd name="T100" fmla="*/ 118 w 476"/>
                <a:gd name="T101" fmla="*/ 541 h 631"/>
                <a:gd name="T102" fmla="*/ 127 w 476"/>
                <a:gd name="T103" fmla="*/ 542 h 631"/>
                <a:gd name="T104" fmla="*/ 153 w 476"/>
                <a:gd name="T105" fmla="*/ 547 h 631"/>
                <a:gd name="T106" fmla="*/ 188 w 476"/>
                <a:gd name="T107" fmla="*/ 553 h 631"/>
                <a:gd name="T108" fmla="*/ 228 w 476"/>
                <a:gd name="T109" fmla="*/ 554 h 631"/>
                <a:gd name="T110" fmla="*/ 290 w 476"/>
                <a:gd name="T111" fmla="*/ 504 h 631"/>
                <a:gd name="T112" fmla="*/ 294 w 476"/>
                <a:gd name="T113" fmla="*/ 507 h 631"/>
                <a:gd name="T114" fmla="*/ 303 w 476"/>
                <a:gd name="T115" fmla="*/ 512 h 631"/>
                <a:gd name="T116" fmla="*/ 314 w 476"/>
                <a:gd name="T117" fmla="*/ 475 h 631"/>
                <a:gd name="T118" fmla="*/ 325 w 476"/>
                <a:gd name="T119" fmla="*/ 428 h 6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6" h="631">
                  <a:moveTo>
                    <a:pt x="325" y="428"/>
                  </a:moveTo>
                  <a:lnTo>
                    <a:pt x="329" y="406"/>
                  </a:lnTo>
                  <a:lnTo>
                    <a:pt x="333" y="388"/>
                  </a:lnTo>
                  <a:lnTo>
                    <a:pt x="336" y="374"/>
                  </a:lnTo>
                  <a:lnTo>
                    <a:pt x="336" y="369"/>
                  </a:lnTo>
                  <a:lnTo>
                    <a:pt x="463" y="415"/>
                  </a:lnTo>
                  <a:lnTo>
                    <a:pt x="467" y="413"/>
                  </a:lnTo>
                  <a:lnTo>
                    <a:pt x="470" y="410"/>
                  </a:lnTo>
                  <a:lnTo>
                    <a:pt x="474" y="406"/>
                  </a:lnTo>
                  <a:lnTo>
                    <a:pt x="476" y="403"/>
                  </a:lnTo>
                  <a:lnTo>
                    <a:pt x="472" y="401"/>
                  </a:lnTo>
                  <a:lnTo>
                    <a:pt x="463" y="396"/>
                  </a:lnTo>
                  <a:lnTo>
                    <a:pt x="452" y="393"/>
                  </a:lnTo>
                  <a:lnTo>
                    <a:pt x="439" y="386"/>
                  </a:lnTo>
                  <a:lnTo>
                    <a:pt x="423" y="379"/>
                  </a:lnTo>
                  <a:lnTo>
                    <a:pt x="402" y="371"/>
                  </a:lnTo>
                  <a:lnTo>
                    <a:pt x="377" y="361"/>
                  </a:lnTo>
                  <a:lnTo>
                    <a:pt x="349" y="351"/>
                  </a:lnTo>
                  <a:lnTo>
                    <a:pt x="340" y="348"/>
                  </a:lnTo>
                  <a:lnTo>
                    <a:pt x="342" y="341"/>
                  </a:lnTo>
                  <a:lnTo>
                    <a:pt x="353" y="270"/>
                  </a:lnTo>
                  <a:lnTo>
                    <a:pt x="364" y="206"/>
                  </a:lnTo>
                  <a:lnTo>
                    <a:pt x="371" y="156"/>
                  </a:lnTo>
                  <a:lnTo>
                    <a:pt x="375" y="127"/>
                  </a:lnTo>
                  <a:lnTo>
                    <a:pt x="347" y="104"/>
                  </a:lnTo>
                  <a:lnTo>
                    <a:pt x="320" y="82"/>
                  </a:lnTo>
                  <a:lnTo>
                    <a:pt x="292" y="60"/>
                  </a:lnTo>
                  <a:lnTo>
                    <a:pt x="268" y="42"/>
                  </a:lnTo>
                  <a:lnTo>
                    <a:pt x="243" y="25"/>
                  </a:lnTo>
                  <a:lnTo>
                    <a:pt x="224" y="12"/>
                  </a:lnTo>
                  <a:lnTo>
                    <a:pt x="208" y="3"/>
                  </a:lnTo>
                  <a:lnTo>
                    <a:pt x="197" y="0"/>
                  </a:lnTo>
                  <a:lnTo>
                    <a:pt x="195" y="0"/>
                  </a:lnTo>
                  <a:lnTo>
                    <a:pt x="193" y="0"/>
                  </a:lnTo>
                  <a:lnTo>
                    <a:pt x="193" y="1"/>
                  </a:lnTo>
                  <a:lnTo>
                    <a:pt x="193" y="5"/>
                  </a:lnTo>
                  <a:lnTo>
                    <a:pt x="193" y="6"/>
                  </a:lnTo>
                  <a:lnTo>
                    <a:pt x="195" y="10"/>
                  </a:lnTo>
                  <a:lnTo>
                    <a:pt x="215" y="37"/>
                  </a:lnTo>
                  <a:lnTo>
                    <a:pt x="210" y="35"/>
                  </a:lnTo>
                  <a:lnTo>
                    <a:pt x="197" y="30"/>
                  </a:lnTo>
                  <a:lnTo>
                    <a:pt x="186" y="25"/>
                  </a:lnTo>
                  <a:lnTo>
                    <a:pt x="180" y="23"/>
                  </a:lnTo>
                  <a:lnTo>
                    <a:pt x="169" y="20"/>
                  </a:lnTo>
                  <a:lnTo>
                    <a:pt x="156" y="15"/>
                  </a:lnTo>
                  <a:lnTo>
                    <a:pt x="140" y="12"/>
                  </a:lnTo>
                  <a:lnTo>
                    <a:pt x="125" y="6"/>
                  </a:lnTo>
                  <a:lnTo>
                    <a:pt x="107" y="3"/>
                  </a:lnTo>
                  <a:lnTo>
                    <a:pt x="90" y="1"/>
                  </a:lnTo>
                  <a:lnTo>
                    <a:pt x="74" y="0"/>
                  </a:lnTo>
                  <a:lnTo>
                    <a:pt x="61" y="1"/>
                  </a:lnTo>
                  <a:lnTo>
                    <a:pt x="59" y="1"/>
                  </a:lnTo>
                  <a:lnTo>
                    <a:pt x="57" y="3"/>
                  </a:lnTo>
                  <a:lnTo>
                    <a:pt x="59" y="13"/>
                  </a:lnTo>
                  <a:lnTo>
                    <a:pt x="72" y="30"/>
                  </a:lnTo>
                  <a:lnTo>
                    <a:pt x="90" y="48"/>
                  </a:lnTo>
                  <a:lnTo>
                    <a:pt x="112" y="65"/>
                  </a:lnTo>
                  <a:lnTo>
                    <a:pt x="131" y="80"/>
                  </a:lnTo>
                  <a:lnTo>
                    <a:pt x="129" y="80"/>
                  </a:lnTo>
                  <a:lnTo>
                    <a:pt x="120" y="80"/>
                  </a:lnTo>
                  <a:lnTo>
                    <a:pt x="112" y="80"/>
                  </a:lnTo>
                  <a:lnTo>
                    <a:pt x="105" y="80"/>
                  </a:lnTo>
                  <a:lnTo>
                    <a:pt x="103" y="80"/>
                  </a:lnTo>
                  <a:lnTo>
                    <a:pt x="98" y="82"/>
                  </a:lnTo>
                  <a:lnTo>
                    <a:pt x="92" y="84"/>
                  </a:lnTo>
                  <a:lnTo>
                    <a:pt x="85" y="87"/>
                  </a:lnTo>
                  <a:lnTo>
                    <a:pt x="72" y="90"/>
                  </a:lnTo>
                  <a:lnTo>
                    <a:pt x="59" y="96"/>
                  </a:lnTo>
                  <a:lnTo>
                    <a:pt x="39" y="102"/>
                  </a:lnTo>
                  <a:lnTo>
                    <a:pt x="17" y="111"/>
                  </a:lnTo>
                  <a:lnTo>
                    <a:pt x="11" y="114"/>
                  </a:lnTo>
                  <a:lnTo>
                    <a:pt x="4" y="116"/>
                  </a:lnTo>
                  <a:lnTo>
                    <a:pt x="2" y="119"/>
                  </a:lnTo>
                  <a:lnTo>
                    <a:pt x="0" y="122"/>
                  </a:lnTo>
                  <a:lnTo>
                    <a:pt x="2" y="131"/>
                  </a:lnTo>
                  <a:lnTo>
                    <a:pt x="11" y="139"/>
                  </a:lnTo>
                  <a:lnTo>
                    <a:pt x="24" y="149"/>
                  </a:lnTo>
                  <a:lnTo>
                    <a:pt x="39" y="159"/>
                  </a:lnTo>
                  <a:lnTo>
                    <a:pt x="57" y="169"/>
                  </a:lnTo>
                  <a:lnTo>
                    <a:pt x="74" y="178"/>
                  </a:lnTo>
                  <a:lnTo>
                    <a:pt x="94" y="186"/>
                  </a:lnTo>
                  <a:lnTo>
                    <a:pt x="112" y="195"/>
                  </a:lnTo>
                  <a:lnTo>
                    <a:pt x="120" y="196"/>
                  </a:lnTo>
                  <a:lnTo>
                    <a:pt x="112" y="262"/>
                  </a:lnTo>
                  <a:lnTo>
                    <a:pt x="101" y="262"/>
                  </a:lnTo>
                  <a:lnTo>
                    <a:pt x="87" y="262"/>
                  </a:lnTo>
                  <a:lnTo>
                    <a:pt x="79" y="262"/>
                  </a:lnTo>
                  <a:lnTo>
                    <a:pt x="72" y="264"/>
                  </a:lnTo>
                  <a:lnTo>
                    <a:pt x="68" y="264"/>
                  </a:lnTo>
                  <a:lnTo>
                    <a:pt x="72" y="267"/>
                  </a:lnTo>
                  <a:lnTo>
                    <a:pt x="79" y="269"/>
                  </a:lnTo>
                  <a:lnTo>
                    <a:pt x="87" y="272"/>
                  </a:lnTo>
                  <a:lnTo>
                    <a:pt x="98" y="275"/>
                  </a:lnTo>
                  <a:lnTo>
                    <a:pt x="107" y="277"/>
                  </a:lnTo>
                  <a:lnTo>
                    <a:pt x="61" y="626"/>
                  </a:lnTo>
                  <a:lnTo>
                    <a:pt x="83" y="631"/>
                  </a:lnTo>
                  <a:lnTo>
                    <a:pt x="105" y="537"/>
                  </a:lnTo>
                  <a:lnTo>
                    <a:pt x="118" y="541"/>
                  </a:lnTo>
                  <a:lnTo>
                    <a:pt x="120" y="541"/>
                  </a:lnTo>
                  <a:lnTo>
                    <a:pt x="127" y="542"/>
                  </a:lnTo>
                  <a:lnTo>
                    <a:pt x="138" y="546"/>
                  </a:lnTo>
                  <a:lnTo>
                    <a:pt x="153" y="547"/>
                  </a:lnTo>
                  <a:lnTo>
                    <a:pt x="169" y="549"/>
                  </a:lnTo>
                  <a:lnTo>
                    <a:pt x="188" y="553"/>
                  </a:lnTo>
                  <a:lnTo>
                    <a:pt x="208" y="554"/>
                  </a:lnTo>
                  <a:lnTo>
                    <a:pt x="228" y="554"/>
                  </a:lnTo>
                  <a:lnTo>
                    <a:pt x="219" y="541"/>
                  </a:lnTo>
                  <a:lnTo>
                    <a:pt x="290" y="504"/>
                  </a:lnTo>
                  <a:lnTo>
                    <a:pt x="292" y="504"/>
                  </a:lnTo>
                  <a:lnTo>
                    <a:pt x="294" y="507"/>
                  </a:lnTo>
                  <a:lnTo>
                    <a:pt x="298" y="509"/>
                  </a:lnTo>
                  <a:lnTo>
                    <a:pt x="303" y="512"/>
                  </a:lnTo>
                  <a:lnTo>
                    <a:pt x="309" y="495"/>
                  </a:lnTo>
                  <a:lnTo>
                    <a:pt x="314" y="475"/>
                  </a:lnTo>
                  <a:lnTo>
                    <a:pt x="320" y="453"/>
                  </a:lnTo>
                  <a:lnTo>
                    <a:pt x="325" y="428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1915" y="2582"/>
              <a:ext cx="169" cy="353"/>
            </a:xfrm>
            <a:custGeom>
              <a:avLst/>
              <a:gdLst>
                <a:gd name="T0" fmla="*/ 167 w 169"/>
                <a:gd name="T1" fmla="*/ 98 h 353"/>
                <a:gd name="T2" fmla="*/ 158 w 169"/>
                <a:gd name="T3" fmla="*/ 89 h 353"/>
                <a:gd name="T4" fmla="*/ 147 w 169"/>
                <a:gd name="T5" fmla="*/ 78 h 353"/>
                <a:gd name="T6" fmla="*/ 130 w 169"/>
                <a:gd name="T7" fmla="*/ 66 h 353"/>
                <a:gd name="T8" fmla="*/ 112 w 169"/>
                <a:gd name="T9" fmla="*/ 51 h 353"/>
                <a:gd name="T10" fmla="*/ 92 w 169"/>
                <a:gd name="T11" fmla="*/ 37 h 353"/>
                <a:gd name="T12" fmla="*/ 72 w 169"/>
                <a:gd name="T13" fmla="*/ 24 h 353"/>
                <a:gd name="T14" fmla="*/ 53 w 169"/>
                <a:gd name="T15" fmla="*/ 10 h 353"/>
                <a:gd name="T16" fmla="*/ 37 w 169"/>
                <a:gd name="T17" fmla="*/ 0 h 353"/>
                <a:gd name="T18" fmla="*/ 0 w 169"/>
                <a:gd name="T19" fmla="*/ 19 h 353"/>
                <a:gd name="T20" fmla="*/ 2 w 169"/>
                <a:gd name="T21" fmla="*/ 24 h 353"/>
                <a:gd name="T22" fmla="*/ 22 w 169"/>
                <a:gd name="T23" fmla="*/ 54 h 353"/>
                <a:gd name="T24" fmla="*/ 42 w 169"/>
                <a:gd name="T25" fmla="*/ 89 h 353"/>
                <a:gd name="T26" fmla="*/ 57 w 169"/>
                <a:gd name="T27" fmla="*/ 123 h 353"/>
                <a:gd name="T28" fmla="*/ 64 w 169"/>
                <a:gd name="T29" fmla="*/ 146 h 353"/>
                <a:gd name="T30" fmla="*/ 64 w 169"/>
                <a:gd name="T31" fmla="*/ 157 h 353"/>
                <a:gd name="T32" fmla="*/ 59 w 169"/>
                <a:gd name="T33" fmla="*/ 167 h 353"/>
                <a:gd name="T34" fmla="*/ 57 w 169"/>
                <a:gd name="T35" fmla="*/ 178 h 353"/>
                <a:gd name="T36" fmla="*/ 53 w 169"/>
                <a:gd name="T37" fmla="*/ 188 h 353"/>
                <a:gd name="T38" fmla="*/ 48 w 169"/>
                <a:gd name="T39" fmla="*/ 199 h 353"/>
                <a:gd name="T40" fmla="*/ 46 w 169"/>
                <a:gd name="T41" fmla="*/ 209 h 353"/>
                <a:gd name="T42" fmla="*/ 44 w 169"/>
                <a:gd name="T43" fmla="*/ 219 h 353"/>
                <a:gd name="T44" fmla="*/ 46 w 169"/>
                <a:gd name="T45" fmla="*/ 225 h 353"/>
                <a:gd name="T46" fmla="*/ 53 w 169"/>
                <a:gd name="T47" fmla="*/ 234 h 353"/>
                <a:gd name="T48" fmla="*/ 66 w 169"/>
                <a:gd name="T49" fmla="*/ 244 h 353"/>
                <a:gd name="T50" fmla="*/ 79 w 169"/>
                <a:gd name="T51" fmla="*/ 252 h 353"/>
                <a:gd name="T52" fmla="*/ 94 w 169"/>
                <a:gd name="T53" fmla="*/ 261 h 353"/>
                <a:gd name="T54" fmla="*/ 99 w 169"/>
                <a:gd name="T55" fmla="*/ 264 h 353"/>
                <a:gd name="T56" fmla="*/ 108 w 169"/>
                <a:gd name="T57" fmla="*/ 353 h 353"/>
                <a:gd name="T58" fmla="*/ 132 w 169"/>
                <a:gd name="T59" fmla="*/ 350 h 353"/>
                <a:gd name="T60" fmla="*/ 121 w 169"/>
                <a:gd name="T61" fmla="*/ 264 h 353"/>
                <a:gd name="T62" fmla="*/ 121 w 169"/>
                <a:gd name="T63" fmla="*/ 262 h 353"/>
                <a:gd name="T64" fmla="*/ 143 w 169"/>
                <a:gd name="T65" fmla="*/ 210 h 353"/>
                <a:gd name="T66" fmla="*/ 160 w 169"/>
                <a:gd name="T67" fmla="*/ 160 h 353"/>
                <a:gd name="T68" fmla="*/ 169 w 169"/>
                <a:gd name="T69" fmla="*/ 120 h 353"/>
                <a:gd name="T70" fmla="*/ 167 w 169"/>
                <a:gd name="T71" fmla="*/ 98 h 35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69" h="353">
                  <a:moveTo>
                    <a:pt x="167" y="98"/>
                  </a:moveTo>
                  <a:lnTo>
                    <a:pt x="158" y="89"/>
                  </a:lnTo>
                  <a:lnTo>
                    <a:pt x="147" y="78"/>
                  </a:lnTo>
                  <a:lnTo>
                    <a:pt x="130" y="66"/>
                  </a:lnTo>
                  <a:lnTo>
                    <a:pt x="112" y="51"/>
                  </a:lnTo>
                  <a:lnTo>
                    <a:pt x="92" y="37"/>
                  </a:lnTo>
                  <a:lnTo>
                    <a:pt x="72" y="24"/>
                  </a:lnTo>
                  <a:lnTo>
                    <a:pt x="53" y="10"/>
                  </a:lnTo>
                  <a:lnTo>
                    <a:pt x="37" y="0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22" y="54"/>
                  </a:lnTo>
                  <a:lnTo>
                    <a:pt x="42" y="89"/>
                  </a:lnTo>
                  <a:lnTo>
                    <a:pt x="57" y="123"/>
                  </a:lnTo>
                  <a:lnTo>
                    <a:pt x="64" y="146"/>
                  </a:lnTo>
                  <a:lnTo>
                    <a:pt x="64" y="157"/>
                  </a:lnTo>
                  <a:lnTo>
                    <a:pt x="59" y="167"/>
                  </a:lnTo>
                  <a:lnTo>
                    <a:pt x="57" y="178"/>
                  </a:lnTo>
                  <a:lnTo>
                    <a:pt x="53" y="188"/>
                  </a:lnTo>
                  <a:lnTo>
                    <a:pt x="48" y="199"/>
                  </a:lnTo>
                  <a:lnTo>
                    <a:pt x="46" y="209"/>
                  </a:lnTo>
                  <a:lnTo>
                    <a:pt x="44" y="219"/>
                  </a:lnTo>
                  <a:lnTo>
                    <a:pt x="46" y="225"/>
                  </a:lnTo>
                  <a:lnTo>
                    <a:pt x="53" y="234"/>
                  </a:lnTo>
                  <a:lnTo>
                    <a:pt x="66" y="244"/>
                  </a:lnTo>
                  <a:lnTo>
                    <a:pt x="79" y="252"/>
                  </a:lnTo>
                  <a:lnTo>
                    <a:pt x="94" y="261"/>
                  </a:lnTo>
                  <a:lnTo>
                    <a:pt x="99" y="264"/>
                  </a:lnTo>
                  <a:lnTo>
                    <a:pt x="108" y="353"/>
                  </a:lnTo>
                  <a:lnTo>
                    <a:pt x="132" y="350"/>
                  </a:lnTo>
                  <a:lnTo>
                    <a:pt x="121" y="264"/>
                  </a:lnTo>
                  <a:lnTo>
                    <a:pt x="121" y="262"/>
                  </a:lnTo>
                  <a:lnTo>
                    <a:pt x="143" y="210"/>
                  </a:lnTo>
                  <a:lnTo>
                    <a:pt x="160" y="160"/>
                  </a:lnTo>
                  <a:lnTo>
                    <a:pt x="169" y="120"/>
                  </a:lnTo>
                  <a:lnTo>
                    <a:pt x="167" y="98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2012" y="2935"/>
              <a:ext cx="268" cy="502"/>
            </a:xfrm>
            <a:custGeom>
              <a:avLst/>
              <a:gdLst>
                <a:gd name="T0" fmla="*/ 215 w 268"/>
                <a:gd name="T1" fmla="*/ 492 h 502"/>
                <a:gd name="T2" fmla="*/ 224 w 268"/>
                <a:gd name="T3" fmla="*/ 487 h 502"/>
                <a:gd name="T4" fmla="*/ 235 w 268"/>
                <a:gd name="T5" fmla="*/ 479 h 502"/>
                <a:gd name="T6" fmla="*/ 246 w 268"/>
                <a:gd name="T7" fmla="*/ 469 h 502"/>
                <a:gd name="T8" fmla="*/ 254 w 268"/>
                <a:gd name="T9" fmla="*/ 452 h 502"/>
                <a:gd name="T10" fmla="*/ 263 w 268"/>
                <a:gd name="T11" fmla="*/ 434 h 502"/>
                <a:gd name="T12" fmla="*/ 268 w 268"/>
                <a:gd name="T13" fmla="*/ 408 h 502"/>
                <a:gd name="T14" fmla="*/ 268 w 268"/>
                <a:gd name="T15" fmla="*/ 378 h 502"/>
                <a:gd name="T16" fmla="*/ 263 w 268"/>
                <a:gd name="T17" fmla="*/ 343 h 502"/>
                <a:gd name="T18" fmla="*/ 250 w 268"/>
                <a:gd name="T19" fmla="*/ 289 h 502"/>
                <a:gd name="T20" fmla="*/ 237 w 268"/>
                <a:gd name="T21" fmla="*/ 239 h 502"/>
                <a:gd name="T22" fmla="*/ 219 w 268"/>
                <a:gd name="T23" fmla="*/ 193 h 502"/>
                <a:gd name="T24" fmla="*/ 204 w 268"/>
                <a:gd name="T25" fmla="*/ 153 h 502"/>
                <a:gd name="T26" fmla="*/ 188 w 268"/>
                <a:gd name="T27" fmla="*/ 121 h 502"/>
                <a:gd name="T28" fmla="*/ 177 w 268"/>
                <a:gd name="T29" fmla="*/ 96 h 502"/>
                <a:gd name="T30" fmla="*/ 169 w 268"/>
                <a:gd name="T31" fmla="*/ 81 h 502"/>
                <a:gd name="T32" fmla="*/ 164 w 268"/>
                <a:gd name="T33" fmla="*/ 74 h 502"/>
                <a:gd name="T34" fmla="*/ 158 w 268"/>
                <a:gd name="T35" fmla="*/ 61 h 502"/>
                <a:gd name="T36" fmla="*/ 160 w 268"/>
                <a:gd name="T37" fmla="*/ 61 h 502"/>
                <a:gd name="T38" fmla="*/ 164 w 268"/>
                <a:gd name="T39" fmla="*/ 61 h 502"/>
                <a:gd name="T40" fmla="*/ 169 w 268"/>
                <a:gd name="T41" fmla="*/ 61 h 502"/>
                <a:gd name="T42" fmla="*/ 173 w 268"/>
                <a:gd name="T43" fmla="*/ 61 h 502"/>
                <a:gd name="T44" fmla="*/ 175 w 268"/>
                <a:gd name="T45" fmla="*/ 61 h 502"/>
                <a:gd name="T46" fmla="*/ 175 w 268"/>
                <a:gd name="T47" fmla="*/ 59 h 502"/>
                <a:gd name="T48" fmla="*/ 175 w 268"/>
                <a:gd name="T49" fmla="*/ 57 h 502"/>
                <a:gd name="T50" fmla="*/ 173 w 268"/>
                <a:gd name="T51" fmla="*/ 54 h 502"/>
                <a:gd name="T52" fmla="*/ 169 w 268"/>
                <a:gd name="T53" fmla="*/ 51 h 502"/>
                <a:gd name="T54" fmla="*/ 162 w 268"/>
                <a:gd name="T55" fmla="*/ 45 h 502"/>
                <a:gd name="T56" fmla="*/ 153 w 268"/>
                <a:gd name="T57" fmla="*/ 40 h 502"/>
                <a:gd name="T58" fmla="*/ 142 w 268"/>
                <a:gd name="T59" fmla="*/ 32 h 502"/>
                <a:gd name="T60" fmla="*/ 127 w 268"/>
                <a:gd name="T61" fmla="*/ 25 h 502"/>
                <a:gd name="T62" fmla="*/ 112 w 268"/>
                <a:gd name="T63" fmla="*/ 17 h 502"/>
                <a:gd name="T64" fmla="*/ 94 w 268"/>
                <a:gd name="T65" fmla="*/ 9 h 502"/>
                <a:gd name="T66" fmla="*/ 76 w 268"/>
                <a:gd name="T67" fmla="*/ 0 h 502"/>
                <a:gd name="T68" fmla="*/ 76 w 268"/>
                <a:gd name="T69" fmla="*/ 0 h 502"/>
                <a:gd name="T70" fmla="*/ 85 w 268"/>
                <a:gd name="T71" fmla="*/ 56 h 502"/>
                <a:gd name="T72" fmla="*/ 219 w 268"/>
                <a:gd name="T73" fmla="*/ 240 h 502"/>
                <a:gd name="T74" fmla="*/ 197 w 268"/>
                <a:gd name="T75" fmla="*/ 249 h 502"/>
                <a:gd name="T76" fmla="*/ 68 w 268"/>
                <a:gd name="T77" fmla="*/ 69 h 502"/>
                <a:gd name="T78" fmla="*/ 0 w 268"/>
                <a:gd name="T79" fmla="*/ 81 h 502"/>
                <a:gd name="T80" fmla="*/ 15 w 268"/>
                <a:gd name="T81" fmla="*/ 143 h 502"/>
                <a:gd name="T82" fmla="*/ 30 w 268"/>
                <a:gd name="T83" fmla="*/ 208 h 502"/>
                <a:gd name="T84" fmla="*/ 50 w 268"/>
                <a:gd name="T85" fmla="*/ 274 h 502"/>
                <a:gd name="T86" fmla="*/ 68 w 268"/>
                <a:gd name="T87" fmla="*/ 338 h 502"/>
                <a:gd name="T88" fmla="*/ 87 w 268"/>
                <a:gd name="T89" fmla="*/ 397 h 502"/>
                <a:gd name="T90" fmla="*/ 107 w 268"/>
                <a:gd name="T91" fmla="*/ 444 h 502"/>
                <a:gd name="T92" fmla="*/ 125 w 268"/>
                <a:gd name="T93" fmla="*/ 479 h 502"/>
                <a:gd name="T94" fmla="*/ 140 w 268"/>
                <a:gd name="T95" fmla="*/ 496 h 502"/>
                <a:gd name="T96" fmla="*/ 149 w 268"/>
                <a:gd name="T97" fmla="*/ 499 h 502"/>
                <a:gd name="T98" fmla="*/ 160 w 268"/>
                <a:gd name="T99" fmla="*/ 501 h 502"/>
                <a:gd name="T100" fmla="*/ 169 w 268"/>
                <a:gd name="T101" fmla="*/ 502 h 502"/>
                <a:gd name="T102" fmla="*/ 177 w 268"/>
                <a:gd name="T103" fmla="*/ 502 h 502"/>
                <a:gd name="T104" fmla="*/ 188 w 268"/>
                <a:gd name="T105" fmla="*/ 501 h 502"/>
                <a:gd name="T106" fmla="*/ 197 w 268"/>
                <a:gd name="T107" fmla="*/ 499 h 502"/>
                <a:gd name="T108" fmla="*/ 206 w 268"/>
                <a:gd name="T109" fmla="*/ 496 h 502"/>
                <a:gd name="T110" fmla="*/ 215 w 268"/>
                <a:gd name="T111" fmla="*/ 492 h 50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68" h="502">
                  <a:moveTo>
                    <a:pt x="215" y="492"/>
                  </a:moveTo>
                  <a:lnTo>
                    <a:pt x="224" y="487"/>
                  </a:lnTo>
                  <a:lnTo>
                    <a:pt x="235" y="479"/>
                  </a:lnTo>
                  <a:lnTo>
                    <a:pt x="246" y="469"/>
                  </a:lnTo>
                  <a:lnTo>
                    <a:pt x="254" y="452"/>
                  </a:lnTo>
                  <a:lnTo>
                    <a:pt x="263" y="434"/>
                  </a:lnTo>
                  <a:lnTo>
                    <a:pt x="268" y="408"/>
                  </a:lnTo>
                  <a:lnTo>
                    <a:pt x="268" y="378"/>
                  </a:lnTo>
                  <a:lnTo>
                    <a:pt x="263" y="343"/>
                  </a:lnTo>
                  <a:lnTo>
                    <a:pt x="250" y="289"/>
                  </a:lnTo>
                  <a:lnTo>
                    <a:pt x="237" y="239"/>
                  </a:lnTo>
                  <a:lnTo>
                    <a:pt x="219" y="193"/>
                  </a:lnTo>
                  <a:lnTo>
                    <a:pt x="204" y="153"/>
                  </a:lnTo>
                  <a:lnTo>
                    <a:pt x="188" y="121"/>
                  </a:lnTo>
                  <a:lnTo>
                    <a:pt x="177" y="96"/>
                  </a:lnTo>
                  <a:lnTo>
                    <a:pt x="169" y="81"/>
                  </a:lnTo>
                  <a:lnTo>
                    <a:pt x="164" y="74"/>
                  </a:lnTo>
                  <a:lnTo>
                    <a:pt x="158" y="61"/>
                  </a:lnTo>
                  <a:lnTo>
                    <a:pt x="160" y="61"/>
                  </a:lnTo>
                  <a:lnTo>
                    <a:pt x="164" y="61"/>
                  </a:lnTo>
                  <a:lnTo>
                    <a:pt x="169" y="61"/>
                  </a:lnTo>
                  <a:lnTo>
                    <a:pt x="173" y="61"/>
                  </a:lnTo>
                  <a:lnTo>
                    <a:pt x="175" y="61"/>
                  </a:lnTo>
                  <a:lnTo>
                    <a:pt x="175" y="59"/>
                  </a:lnTo>
                  <a:lnTo>
                    <a:pt x="175" y="57"/>
                  </a:lnTo>
                  <a:lnTo>
                    <a:pt x="173" y="54"/>
                  </a:lnTo>
                  <a:lnTo>
                    <a:pt x="169" y="51"/>
                  </a:lnTo>
                  <a:lnTo>
                    <a:pt x="162" y="45"/>
                  </a:lnTo>
                  <a:lnTo>
                    <a:pt x="153" y="40"/>
                  </a:lnTo>
                  <a:lnTo>
                    <a:pt x="142" y="32"/>
                  </a:lnTo>
                  <a:lnTo>
                    <a:pt x="127" y="25"/>
                  </a:lnTo>
                  <a:lnTo>
                    <a:pt x="112" y="17"/>
                  </a:lnTo>
                  <a:lnTo>
                    <a:pt x="94" y="9"/>
                  </a:lnTo>
                  <a:lnTo>
                    <a:pt x="76" y="0"/>
                  </a:lnTo>
                  <a:lnTo>
                    <a:pt x="85" y="56"/>
                  </a:lnTo>
                  <a:lnTo>
                    <a:pt x="219" y="240"/>
                  </a:lnTo>
                  <a:lnTo>
                    <a:pt x="197" y="249"/>
                  </a:lnTo>
                  <a:lnTo>
                    <a:pt x="68" y="69"/>
                  </a:lnTo>
                  <a:lnTo>
                    <a:pt x="0" y="81"/>
                  </a:lnTo>
                  <a:lnTo>
                    <a:pt x="15" y="143"/>
                  </a:lnTo>
                  <a:lnTo>
                    <a:pt x="30" y="208"/>
                  </a:lnTo>
                  <a:lnTo>
                    <a:pt x="50" y="274"/>
                  </a:lnTo>
                  <a:lnTo>
                    <a:pt x="68" y="338"/>
                  </a:lnTo>
                  <a:lnTo>
                    <a:pt x="87" y="397"/>
                  </a:lnTo>
                  <a:lnTo>
                    <a:pt x="107" y="444"/>
                  </a:lnTo>
                  <a:lnTo>
                    <a:pt x="125" y="479"/>
                  </a:lnTo>
                  <a:lnTo>
                    <a:pt x="140" y="496"/>
                  </a:lnTo>
                  <a:lnTo>
                    <a:pt x="149" y="499"/>
                  </a:lnTo>
                  <a:lnTo>
                    <a:pt x="160" y="501"/>
                  </a:lnTo>
                  <a:lnTo>
                    <a:pt x="169" y="502"/>
                  </a:lnTo>
                  <a:lnTo>
                    <a:pt x="177" y="502"/>
                  </a:lnTo>
                  <a:lnTo>
                    <a:pt x="188" y="501"/>
                  </a:lnTo>
                  <a:lnTo>
                    <a:pt x="197" y="499"/>
                  </a:lnTo>
                  <a:lnTo>
                    <a:pt x="206" y="496"/>
                  </a:lnTo>
                  <a:lnTo>
                    <a:pt x="215" y="492"/>
                  </a:lnTo>
                  <a:close/>
                </a:path>
              </a:pathLst>
            </a:custGeom>
            <a:solidFill>
              <a:srgbClr val="2B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1860" y="2991"/>
              <a:ext cx="275" cy="621"/>
            </a:xfrm>
            <a:custGeom>
              <a:avLst/>
              <a:gdLst>
                <a:gd name="T0" fmla="*/ 275 w 275"/>
                <a:gd name="T1" fmla="*/ 621 h 621"/>
                <a:gd name="T2" fmla="*/ 275 w 275"/>
                <a:gd name="T3" fmla="*/ 452 h 621"/>
                <a:gd name="T4" fmla="*/ 250 w 275"/>
                <a:gd name="T5" fmla="*/ 423 h 621"/>
                <a:gd name="T6" fmla="*/ 228 w 275"/>
                <a:gd name="T7" fmla="*/ 374 h 621"/>
                <a:gd name="T8" fmla="*/ 204 w 275"/>
                <a:gd name="T9" fmla="*/ 312 h 621"/>
                <a:gd name="T10" fmla="*/ 182 w 275"/>
                <a:gd name="T11" fmla="*/ 243 h 621"/>
                <a:gd name="T12" fmla="*/ 163 w 275"/>
                <a:gd name="T13" fmla="*/ 173 h 621"/>
                <a:gd name="T14" fmla="*/ 147 w 275"/>
                <a:gd name="T15" fmla="*/ 109 h 621"/>
                <a:gd name="T16" fmla="*/ 134 w 275"/>
                <a:gd name="T17" fmla="*/ 55 h 621"/>
                <a:gd name="T18" fmla="*/ 125 w 275"/>
                <a:gd name="T19" fmla="*/ 20 h 621"/>
                <a:gd name="T20" fmla="*/ 121 w 275"/>
                <a:gd name="T21" fmla="*/ 0 h 621"/>
                <a:gd name="T22" fmla="*/ 99 w 275"/>
                <a:gd name="T23" fmla="*/ 13 h 621"/>
                <a:gd name="T24" fmla="*/ 110 w 275"/>
                <a:gd name="T25" fmla="*/ 23 h 621"/>
                <a:gd name="T26" fmla="*/ 110 w 275"/>
                <a:gd name="T27" fmla="*/ 26 h 621"/>
                <a:gd name="T28" fmla="*/ 110 w 275"/>
                <a:gd name="T29" fmla="*/ 35 h 621"/>
                <a:gd name="T30" fmla="*/ 112 w 275"/>
                <a:gd name="T31" fmla="*/ 53 h 621"/>
                <a:gd name="T32" fmla="*/ 110 w 275"/>
                <a:gd name="T33" fmla="*/ 79 h 621"/>
                <a:gd name="T34" fmla="*/ 105 w 275"/>
                <a:gd name="T35" fmla="*/ 107 h 621"/>
                <a:gd name="T36" fmla="*/ 101 w 275"/>
                <a:gd name="T37" fmla="*/ 122 h 621"/>
                <a:gd name="T38" fmla="*/ 90 w 275"/>
                <a:gd name="T39" fmla="*/ 139 h 621"/>
                <a:gd name="T40" fmla="*/ 77 w 275"/>
                <a:gd name="T41" fmla="*/ 161 h 621"/>
                <a:gd name="T42" fmla="*/ 62 w 275"/>
                <a:gd name="T43" fmla="*/ 183 h 621"/>
                <a:gd name="T44" fmla="*/ 44 w 275"/>
                <a:gd name="T45" fmla="*/ 206 h 621"/>
                <a:gd name="T46" fmla="*/ 29 w 275"/>
                <a:gd name="T47" fmla="*/ 228 h 621"/>
                <a:gd name="T48" fmla="*/ 13 w 275"/>
                <a:gd name="T49" fmla="*/ 247 h 621"/>
                <a:gd name="T50" fmla="*/ 0 w 275"/>
                <a:gd name="T51" fmla="*/ 263 h 621"/>
                <a:gd name="T52" fmla="*/ 20 w 275"/>
                <a:gd name="T53" fmla="*/ 295 h 621"/>
                <a:gd name="T54" fmla="*/ 31 w 275"/>
                <a:gd name="T55" fmla="*/ 314 h 621"/>
                <a:gd name="T56" fmla="*/ 35 w 275"/>
                <a:gd name="T57" fmla="*/ 320 h 621"/>
                <a:gd name="T58" fmla="*/ 35 w 275"/>
                <a:gd name="T59" fmla="*/ 322 h 621"/>
                <a:gd name="T60" fmla="*/ 44 w 275"/>
                <a:gd name="T61" fmla="*/ 561 h 621"/>
                <a:gd name="T62" fmla="*/ 55 w 275"/>
                <a:gd name="T63" fmla="*/ 564 h 621"/>
                <a:gd name="T64" fmla="*/ 75 w 275"/>
                <a:gd name="T65" fmla="*/ 569 h 621"/>
                <a:gd name="T66" fmla="*/ 92 w 275"/>
                <a:gd name="T67" fmla="*/ 576 h 621"/>
                <a:gd name="T68" fmla="*/ 103 w 275"/>
                <a:gd name="T69" fmla="*/ 579 h 621"/>
                <a:gd name="T70" fmla="*/ 132 w 275"/>
                <a:gd name="T71" fmla="*/ 588 h 621"/>
                <a:gd name="T72" fmla="*/ 163 w 275"/>
                <a:gd name="T73" fmla="*/ 598 h 621"/>
                <a:gd name="T74" fmla="*/ 191 w 275"/>
                <a:gd name="T75" fmla="*/ 604 h 621"/>
                <a:gd name="T76" fmla="*/ 217 w 275"/>
                <a:gd name="T77" fmla="*/ 611 h 621"/>
                <a:gd name="T78" fmla="*/ 239 w 275"/>
                <a:gd name="T79" fmla="*/ 616 h 621"/>
                <a:gd name="T80" fmla="*/ 257 w 275"/>
                <a:gd name="T81" fmla="*/ 620 h 621"/>
                <a:gd name="T82" fmla="*/ 270 w 275"/>
                <a:gd name="T83" fmla="*/ 621 h 621"/>
                <a:gd name="T84" fmla="*/ 275 w 275"/>
                <a:gd name="T85" fmla="*/ 621 h 62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75" h="621">
                  <a:moveTo>
                    <a:pt x="275" y="621"/>
                  </a:moveTo>
                  <a:lnTo>
                    <a:pt x="275" y="452"/>
                  </a:lnTo>
                  <a:lnTo>
                    <a:pt x="250" y="423"/>
                  </a:lnTo>
                  <a:lnTo>
                    <a:pt x="228" y="374"/>
                  </a:lnTo>
                  <a:lnTo>
                    <a:pt x="204" y="312"/>
                  </a:lnTo>
                  <a:lnTo>
                    <a:pt x="182" y="243"/>
                  </a:lnTo>
                  <a:lnTo>
                    <a:pt x="163" y="173"/>
                  </a:lnTo>
                  <a:lnTo>
                    <a:pt x="147" y="109"/>
                  </a:lnTo>
                  <a:lnTo>
                    <a:pt x="134" y="55"/>
                  </a:lnTo>
                  <a:lnTo>
                    <a:pt x="125" y="20"/>
                  </a:lnTo>
                  <a:lnTo>
                    <a:pt x="121" y="0"/>
                  </a:lnTo>
                  <a:lnTo>
                    <a:pt x="99" y="13"/>
                  </a:lnTo>
                  <a:lnTo>
                    <a:pt x="110" y="23"/>
                  </a:lnTo>
                  <a:lnTo>
                    <a:pt x="110" y="26"/>
                  </a:lnTo>
                  <a:lnTo>
                    <a:pt x="110" y="35"/>
                  </a:lnTo>
                  <a:lnTo>
                    <a:pt x="112" y="53"/>
                  </a:lnTo>
                  <a:lnTo>
                    <a:pt x="110" y="79"/>
                  </a:lnTo>
                  <a:lnTo>
                    <a:pt x="105" y="107"/>
                  </a:lnTo>
                  <a:lnTo>
                    <a:pt x="101" y="122"/>
                  </a:lnTo>
                  <a:lnTo>
                    <a:pt x="90" y="139"/>
                  </a:lnTo>
                  <a:lnTo>
                    <a:pt x="77" y="161"/>
                  </a:lnTo>
                  <a:lnTo>
                    <a:pt x="62" y="183"/>
                  </a:lnTo>
                  <a:lnTo>
                    <a:pt x="44" y="206"/>
                  </a:lnTo>
                  <a:lnTo>
                    <a:pt x="29" y="228"/>
                  </a:lnTo>
                  <a:lnTo>
                    <a:pt x="13" y="247"/>
                  </a:lnTo>
                  <a:lnTo>
                    <a:pt x="0" y="263"/>
                  </a:lnTo>
                  <a:lnTo>
                    <a:pt x="20" y="295"/>
                  </a:lnTo>
                  <a:lnTo>
                    <a:pt x="31" y="314"/>
                  </a:lnTo>
                  <a:lnTo>
                    <a:pt x="35" y="320"/>
                  </a:lnTo>
                  <a:lnTo>
                    <a:pt x="35" y="322"/>
                  </a:lnTo>
                  <a:lnTo>
                    <a:pt x="44" y="561"/>
                  </a:lnTo>
                  <a:lnTo>
                    <a:pt x="55" y="564"/>
                  </a:lnTo>
                  <a:lnTo>
                    <a:pt x="75" y="569"/>
                  </a:lnTo>
                  <a:lnTo>
                    <a:pt x="92" y="576"/>
                  </a:lnTo>
                  <a:lnTo>
                    <a:pt x="103" y="579"/>
                  </a:lnTo>
                  <a:lnTo>
                    <a:pt x="132" y="588"/>
                  </a:lnTo>
                  <a:lnTo>
                    <a:pt x="163" y="598"/>
                  </a:lnTo>
                  <a:lnTo>
                    <a:pt x="191" y="604"/>
                  </a:lnTo>
                  <a:lnTo>
                    <a:pt x="217" y="611"/>
                  </a:lnTo>
                  <a:lnTo>
                    <a:pt x="239" y="616"/>
                  </a:lnTo>
                  <a:lnTo>
                    <a:pt x="257" y="620"/>
                  </a:lnTo>
                  <a:lnTo>
                    <a:pt x="270" y="621"/>
                  </a:lnTo>
                  <a:lnTo>
                    <a:pt x="275" y="621"/>
                  </a:lnTo>
                  <a:close/>
                </a:path>
              </a:pathLst>
            </a:custGeom>
            <a:solidFill>
              <a:srgbClr val="2B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1223" y="2777"/>
              <a:ext cx="655" cy="763"/>
            </a:xfrm>
            <a:custGeom>
              <a:avLst/>
              <a:gdLst>
                <a:gd name="T0" fmla="*/ 40 w 655"/>
                <a:gd name="T1" fmla="*/ 168 h 763"/>
                <a:gd name="T2" fmla="*/ 66 w 655"/>
                <a:gd name="T3" fmla="*/ 471 h 763"/>
                <a:gd name="T4" fmla="*/ 99 w 655"/>
                <a:gd name="T5" fmla="*/ 492 h 763"/>
                <a:gd name="T6" fmla="*/ 145 w 655"/>
                <a:gd name="T7" fmla="*/ 523 h 763"/>
                <a:gd name="T8" fmla="*/ 189 w 655"/>
                <a:gd name="T9" fmla="*/ 551 h 763"/>
                <a:gd name="T10" fmla="*/ 209 w 655"/>
                <a:gd name="T11" fmla="*/ 560 h 763"/>
                <a:gd name="T12" fmla="*/ 209 w 655"/>
                <a:gd name="T13" fmla="*/ 548 h 763"/>
                <a:gd name="T14" fmla="*/ 215 w 655"/>
                <a:gd name="T15" fmla="*/ 519 h 763"/>
                <a:gd name="T16" fmla="*/ 235 w 655"/>
                <a:gd name="T17" fmla="*/ 471 h 763"/>
                <a:gd name="T18" fmla="*/ 259 w 655"/>
                <a:gd name="T19" fmla="*/ 420 h 763"/>
                <a:gd name="T20" fmla="*/ 281 w 655"/>
                <a:gd name="T21" fmla="*/ 382 h 763"/>
                <a:gd name="T22" fmla="*/ 308 w 655"/>
                <a:gd name="T23" fmla="*/ 380 h 763"/>
                <a:gd name="T24" fmla="*/ 281 w 655"/>
                <a:gd name="T25" fmla="*/ 434 h 763"/>
                <a:gd name="T26" fmla="*/ 255 w 655"/>
                <a:gd name="T27" fmla="*/ 489 h 763"/>
                <a:gd name="T28" fmla="*/ 233 w 655"/>
                <a:gd name="T29" fmla="*/ 536 h 763"/>
                <a:gd name="T30" fmla="*/ 222 w 655"/>
                <a:gd name="T31" fmla="*/ 568 h 763"/>
                <a:gd name="T32" fmla="*/ 229 w 655"/>
                <a:gd name="T33" fmla="*/ 571 h 763"/>
                <a:gd name="T34" fmla="*/ 244 w 655"/>
                <a:gd name="T35" fmla="*/ 583 h 763"/>
                <a:gd name="T36" fmla="*/ 290 w 655"/>
                <a:gd name="T37" fmla="*/ 607 h 763"/>
                <a:gd name="T38" fmla="*/ 338 w 655"/>
                <a:gd name="T39" fmla="*/ 630 h 763"/>
                <a:gd name="T40" fmla="*/ 387 w 655"/>
                <a:gd name="T41" fmla="*/ 654 h 763"/>
                <a:gd name="T42" fmla="*/ 435 w 655"/>
                <a:gd name="T43" fmla="*/ 677 h 763"/>
                <a:gd name="T44" fmla="*/ 488 w 655"/>
                <a:gd name="T45" fmla="*/ 699 h 763"/>
                <a:gd name="T46" fmla="*/ 540 w 655"/>
                <a:gd name="T47" fmla="*/ 723 h 763"/>
                <a:gd name="T48" fmla="*/ 595 w 655"/>
                <a:gd name="T49" fmla="*/ 743 h 763"/>
                <a:gd name="T50" fmla="*/ 655 w 655"/>
                <a:gd name="T51" fmla="*/ 763 h 763"/>
                <a:gd name="T52" fmla="*/ 626 w 655"/>
                <a:gd name="T53" fmla="*/ 516 h 763"/>
                <a:gd name="T54" fmla="*/ 540 w 655"/>
                <a:gd name="T55" fmla="*/ 422 h 763"/>
                <a:gd name="T56" fmla="*/ 439 w 655"/>
                <a:gd name="T57" fmla="*/ 309 h 763"/>
                <a:gd name="T58" fmla="*/ 367 w 655"/>
                <a:gd name="T59" fmla="*/ 222 h 763"/>
                <a:gd name="T60" fmla="*/ 349 w 655"/>
                <a:gd name="T61" fmla="*/ 183 h 763"/>
                <a:gd name="T62" fmla="*/ 369 w 655"/>
                <a:gd name="T63" fmla="*/ 133 h 763"/>
                <a:gd name="T64" fmla="*/ 341 w 655"/>
                <a:gd name="T65" fmla="*/ 76 h 763"/>
                <a:gd name="T66" fmla="*/ 314 w 655"/>
                <a:gd name="T67" fmla="*/ 10 h 763"/>
                <a:gd name="T68" fmla="*/ 213 w 655"/>
                <a:gd name="T69" fmla="*/ 46 h 763"/>
                <a:gd name="T70" fmla="*/ 119 w 655"/>
                <a:gd name="T71" fmla="*/ 86 h 763"/>
                <a:gd name="T72" fmla="*/ 60 w 655"/>
                <a:gd name="T73" fmla="*/ 114 h 763"/>
                <a:gd name="T74" fmla="*/ 46 w 655"/>
                <a:gd name="T75" fmla="*/ 121 h 763"/>
                <a:gd name="T76" fmla="*/ 35 w 655"/>
                <a:gd name="T77" fmla="*/ 119 h 763"/>
                <a:gd name="T78" fmla="*/ 16 w 655"/>
                <a:gd name="T79" fmla="*/ 121 h 763"/>
                <a:gd name="T80" fmla="*/ 5 w 655"/>
                <a:gd name="T81" fmla="*/ 126 h 763"/>
                <a:gd name="T82" fmla="*/ 0 w 655"/>
                <a:gd name="T83" fmla="*/ 131 h 763"/>
                <a:gd name="T84" fmla="*/ 2 w 655"/>
                <a:gd name="T85" fmla="*/ 150 h 763"/>
                <a:gd name="T86" fmla="*/ 27 w 655"/>
                <a:gd name="T87" fmla="*/ 165 h 7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55" h="763">
                  <a:moveTo>
                    <a:pt x="31" y="167"/>
                  </a:moveTo>
                  <a:lnTo>
                    <a:pt x="40" y="168"/>
                  </a:lnTo>
                  <a:lnTo>
                    <a:pt x="60" y="466"/>
                  </a:lnTo>
                  <a:lnTo>
                    <a:pt x="66" y="471"/>
                  </a:lnTo>
                  <a:lnTo>
                    <a:pt x="81" y="481"/>
                  </a:lnTo>
                  <a:lnTo>
                    <a:pt x="99" y="492"/>
                  </a:lnTo>
                  <a:lnTo>
                    <a:pt x="121" y="508"/>
                  </a:lnTo>
                  <a:lnTo>
                    <a:pt x="145" y="523"/>
                  </a:lnTo>
                  <a:lnTo>
                    <a:pt x="167" y="538"/>
                  </a:lnTo>
                  <a:lnTo>
                    <a:pt x="189" y="551"/>
                  </a:lnTo>
                  <a:lnTo>
                    <a:pt x="209" y="561"/>
                  </a:lnTo>
                  <a:lnTo>
                    <a:pt x="209" y="560"/>
                  </a:lnTo>
                  <a:lnTo>
                    <a:pt x="209" y="556"/>
                  </a:lnTo>
                  <a:lnTo>
                    <a:pt x="209" y="548"/>
                  </a:lnTo>
                  <a:lnTo>
                    <a:pt x="211" y="536"/>
                  </a:lnTo>
                  <a:lnTo>
                    <a:pt x="215" y="519"/>
                  </a:lnTo>
                  <a:lnTo>
                    <a:pt x="224" y="496"/>
                  </a:lnTo>
                  <a:lnTo>
                    <a:pt x="235" y="471"/>
                  </a:lnTo>
                  <a:lnTo>
                    <a:pt x="248" y="444"/>
                  </a:lnTo>
                  <a:lnTo>
                    <a:pt x="259" y="420"/>
                  </a:lnTo>
                  <a:lnTo>
                    <a:pt x="273" y="398"/>
                  </a:lnTo>
                  <a:lnTo>
                    <a:pt x="281" y="382"/>
                  </a:lnTo>
                  <a:lnTo>
                    <a:pt x="286" y="373"/>
                  </a:lnTo>
                  <a:lnTo>
                    <a:pt x="308" y="380"/>
                  </a:lnTo>
                  <a:lnTo>
                    <a:pt x="294" y="407"/>
                  </a:lnTo>
                  <a:lnTo>
                    <a:pt x="281" y="434"/>
                  </a:lnTo>
                  <a:lnTo>
                    <a:pt x="268" y="462"/>
                  </a:lnTo>
                  <a:lnTo>
                    <a:pt x="255" y="489"/>
                  </a:lnTo>
                  <a:lnTo>
                    <a:pt x="242" y="514"/>
                  </a:lnTo>
                  <a:lnTo>
                    <a:pt x="233" y="536"/>
                  </a:lnTo>
                  <a:lnTo>
                    <a:pt x="224" y="555"/>
                  </a:lnTo>
                  <a:lnTo>
                    <a:pt x="222" y="568"/>
                  </a:lnTo>
                  <a:lnTo>
                    <a:pt x="224" y="568"/>
                  </a:lnTo>
                  <a:lnTo>
                    <a:pt x="229" y="571"/>
                  </a:lnTo>
                  <a:lnTo>
                    <a:pt x="235" y="576"/>
                  </a:lnTo>
                  <a:lnTo>
                    <a:pt x="244" y="583"/>
                  </a:lnTo>
                  <a:lnTo>
                    <a:pt x="268" y="595"/>
                  </a:lnTo>
                  <a:lnTo>
                    <a:pt x="290" y="607"/>
                  </a:lnTo>
                  <a:lnTo>
                    <a:pt x="314" y="618"/>
                  </a:lnTo>
                  <a:lnTo>
                    <a:pt x="338" y="630"/>
                  </a:lnTo>
                  <a:lnTo>
                    <a:pt x="360" y="642"/>
                  </a:lnTo>
                  <a:lnTo>
                    <a:pt x="387" y="654"/>
                  </a:lnTo>
                  <a:lnTo>
                    <a:pt x="411" y="666"/>
                  </a:lnTo>
                  <a:lnTo>
                    <a:pt x="435" y="677"/>
                  </a:lnTo>
                  <a:lnTo>
                    <a:pt x="461" y="689"/>
                  </a:lnTo>
                  <a:lnTo>
                    <a:pt x="488" y="699"/>
                  </a:lnTo>
                  <a:lnTo>
                    <a:pt x="514" y="711"/>
                  </a:lnTo>
                  <a:lnTo>
                    <a:pt x="540" y="723"/>
                  </a:lnTo>
                  <a:lnTo>
                    <a:pt x="567" y="733"/>
                  </a:lnTo>
                  <a:lnTo>
                    <a:pt x="595" y="743"/>
                  </a:lnTo>
                  <a:lnTo>
                    <a:pt x="624" y="753"/>
                  </a:lnTo>
                  <a:lnTo>
                    <a:pt x="655" y="763"/>
                  </a:lnTo>
                  <a:lnTo>
                    <a:pt x="648" y="541"/>
                  </a:lnTo>
                  <a:lnTo>
                    <a:pt x="626" y="516"/>
                  </a:lnTo>
                  <a:lnTo>
                    <a:pt x="587" y="474"/>
                  </a:lnTo>
                  <a:lnTo>
                    <a:pt x="540" y="422"/>
                  </a:lnTo>
                  <a:lnTo>
                    <a:pt x="490" y="365"/>
                  </a:lnTo>
                  <a:lnTo>
                    <a:pt x="439" y="309"/>
                  </a:lnTo>
                  <a:lnTo>
                    <a:pt x="398" y="259"/>
                  </a:lnTo>
                  <a:lnTo>
                    <a:pt x="367" y="222"/>
                  </a:lnTo>
                  <a:lnTo>
                    <a:pt x="352" y="203"/>
                  </a:lnTo>
                  <a:lnTo>
                    <a:pt x="349" y="183"/>
                  </a:lnTo>
                  <a:lnTo>
                    <a:pt x="356" y="158"/>
                  </a:lnTo>
                  <a:lnTo>
                    <a:pt x="369" y="133"/>
                  </a:lnTo>
                  <a:lnTo>
                    <a:pt x="380" y="113"/>
                  </a:lnTo>
                  <a:lnTo>
                    <a:pt x="341" y="76"/>
                  </a:lnTo>
                  <a:lnTo>
                    <a:pt x="363" y="0"/>
                  </a:lnTo>
                  <a:lnTo>
                    <a:pt x="314" y="10"/>
                  </a:lnTo>
                  <a:lnTo>
                    <a:pt x="264" y="27"/>
                  </a:lnTo>
                  <a:lnTo>
                    <a:pt x="213" y="46"/>
                  </a:lnTo>
                  <a:lnTo>
                    <a:pt x="163" y="67"/>
                  </a:lnTo>
                  <a:lnTo>
                    <a:pt x="119" y="86"/>
                  </a:lnTo>
                  <a:lnTo>
                    <a:pt x="84" y="103"/>
                  </a:lnTo>
                  <a:lnTo>
                    <a:pt x="60" y="114"/>
                  </a:lnTo>
                  <a:lnTo>
                    <a:pt x="51" y="119"/>
                  </a:lnTo>
                  <a:lnTo>
                    <a:pt x="46" y="121"/>
                  </a:lnTo>
                  <a:lnTo>
                    <a:pt x="42" y="121"/>
                  </a:lnTo>
                  <a:lnTo>
                    <a:pt x="35" y="119"/>
                  </a:lnTo>
                  <a:lnTo>
                    <a:pt x="27" y="119"/>
                  </a:lnTo>
                  <a:lnTo>
                    <a:pt x="16" y="121"/>
                  </a:lnTo>
                  <a:lnTo>
                    <a:pt x="7" y="125"/>
                  </a:lnTo>
                  <a:lnTo>
                    <a:pt x="5" y="126"/>
                  </a:lnTo>
                  <a:lnTo>
                    <a:pt x="2" y="128"/>
                  </a:lnTo>
                  <a:lnTo>
                    <a:pt x="0" y="131"/>
                  </a:lnTo>
                  <a:lnTo>
                    <a:pt x="0" y="135"/>
                  </a:lnTo>
                  <a:lnTo>
                    <a:pt x="2" y="150"/>
                  </a:lnTo>
                  <a:lnTo>
                    <a:pt x="13" y="158"/>
                  </a:lnTo>
                  <a:lnTo>
                    <a:pt x="27" y="165"/>
                  </a:lnTo>
                  <a:lnTo>
                    <a:pt x="31" y="167"/>
                  </a:lnTo>
                  <a:close/>
                </a:path>
              </a:pathLst>
            </a:custGeom>
            <a:solidFill>
              <a:srgbClr val="2B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Rectangle 72"/>
            <p:cNvSpPr>
              <a:spLocks noChangeArrowheads="1"/>
            </p:cNvSpPr>
            <p:nvPr/>
          </p:nvSpPr>
          <p:spPr bwMode="auto">
            <a:xfrm>
              <a:off x="2064" y="2330"/>
              <a:ext cx="24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" name="Rectangle 73"/>
            <p:cNvSpPr>
              <a:spLocks noChangeArrowheads="1"/>
            </p:cNvSpPr>
            <p:nvPr/>
          </p:nvSpPr>
          <p:spPr bwMode="auto">
            <a:xfrm>
              <a:off x="1900" y="2403"/>
              <a:ext cx="24" cy="3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2288" y="2082"/>
              <a:ext cx="1658" cy="1656"/>
            </a:xfrm>
            <a:custGeom>
              <a:avLst/>
              <a:gdLst>
                <a:gd name="T0" fmla="*/ 1026 w 1658"/>
                <a:gd name="T1" fmla="*/ 1601 h 1656"/>
                <a:gd name="T2" fmla="*/ 1351 w 1658"/>
                <a:gd name="T3" fmla="*/ 1463 h 1656"/>
                <a:gd name="T4" fmla="*/ 1298 w 1658"/>
                <a:gd name="T5" fmla="*/ 1379 h 1656"/>
                <a:gd name="T6" fmla="*/ 1237 w 1658"/>
                <a:gd name="T7" fmla="*/ 1144 h 1656"/>
                <a:gd name="T8" fmla="*/ 1281 w 1658"/>
                <a:gd name="T9" fmla="*/ 1070 h 1656"/>
                <a:gd name="T10" fmla="*/ 1298 w 1658"/>
                <a:gd name="T11" fmla="*/ 1025 h 1656"/>
                <a:gd name="T12" fmla="*/ 1259 w 1658"/>
                <a:gd name="T13" fmla="*/ 947 h 1656"/>
                <a:gd name="T14" fmla="*/ 1634 w 1658"/>
                <a:gd name="T15" fmla="*/ 517 h 1656"/>
                <a:gd name="T16" fmla="*/ 1476 w 1658"/>
                <a:gd name="T17" fmla="*/ 477 h 1656"/>
                <a:gd name="T18" fmla="*/ 1188 w 1658"/>
                <a:gd name="T19" fmla="*/ 442 h 1656"/>
                <a:gd name="T20" fmla="*/ 1028 w 1658"/>
                <a:gd name="T21" fmla="*/ 425 h 1656"/>
                <a:gd name="T22" fmla="*/ 980 w 1658"/>
                <a:gd name="T23" fmla="*/ 420 h 1656"/>
                <a:gd name="T24" fmla="*/ 962 w 1658"/>
                <a:gd name="T25" fmla="*/ 431 h 1656"/>
                <a:gd name="T26" fmla="*/ 819 w 1658"/>
                <a:gd name="T27" fmla="*/ 598 h 1656"/>
                <a:gd name="T28" fmla="*/ 615 w 1658"/>
                <a:gd name="T29" fmla="*/ 646 h 1656"/>
                <a:gd name="T30" fmla="*/ 591 w 1658"/>
                <a:gd name="T31" fmla="*/ 613 h 1656"/>
                <a:gd name="T32" fmla="*/ 558 w 1658"/>
                <a:gd name="T33" fmla="*/ 615 h 1656"/>
                <a:gd name="T34" fmla="*/ 536 w 1658"/>
                <a:gd name="T35" fmla="*/ 334 h 1656"/>
                <a:gd name="T36" fmla="*/ 523 w 1658"/>
                <a:gd name="T37" fmla="*/ 307 h 1656"/>
                <a:gd name="T38" fmla="*/ 442 w 1658"/>
                <a:gd name="T39" fmla="*/ 189 h 1656"/>
                <a:gd name="T40" fmla="*/ 409 w 1658"/>
                <a:gd name="T41" fmla="*/ 94 h 1656"/>
                <a:gd name="T42" fmla="*/ 360 w 1658"/>
                <a:gd name="T43" fmla="*/ 28 h 1656"/>
                <a:gd name="T44" fmla="*/ 288 w 1658"/>
                <a:gd name="T45" fmla="*/ 8 h 1656"/>
                <a:gd name="T46" fmla="*/ 194 w 1658"/>
                <a:gd name="T47" fmla="*/ 8 h 1656"/>
                <a:gd name="T48" fmla="*/ 163 w 1658"/>
                <a:gd name="T49" fmla="*/ 28 h 1656"/>
                <a:gd name="T50" fmla="*/ 108 w 1658"/>
                <a:gd name="T51" fmla="*/ 25 h 1656"/>
                <a:gd name="T52" fmla="*/ 86 w 1658"/>
                <a:gd name="T53" fmla="*/ 60 h 1656"/>
                <a:gd name="T54" fmla="*/ 51 w 1658"/>
                <a:gd name="T55" fmla="*/ 82 h 1656"/>
                <a:gd name="T56" fmla="*/ 40 w 1658"/>
                <a:gd name="T57" fmla="*/ 104 h 1656"/>
                <a:gd name="T58" fmla="*/ 7 w 1658"/>
                <a:gd name="T59" fmla="*/ 122 h 1656"/>
                <a:gd name="T60" fmla="*/ 57 w 1658"/>
                <a:gd name="T61" fmla="*/ 178 h 1656"/>
                <a:gd name="T62" fmla="*/ 99 w 1658"/>
                <a:gd name="T63" fmla="*/ 258 h 1656"/>
                <a:gd name="T64" fmla="*/ 115 w 1658"/>
                <a:gd name="T65" fmla="*/ 398 h 1656"/>
                <a:gd name="T66" fmla="*/ 31 w 1658"/>
                <a:gd name="T67" fmla="*/ 438 h 1656"/>
                <a:gd name="T68" fmla="*/ 24 w 1658"/>
                <a:gd name="T69" fmla="*/ 452 h 1656"/>
                <a:gd name="T70" fmla="*/ 77 w 1658"/>
                <a:gd name="T71" fmla="*/ 478 h 1656"/>
                <a:gd name="T72" fmla="*/ 121 w 1658"/>
                <a:gd name="T73" fmla="*/ 462 h 1656"/>
                <a:gd name="T74" fmla="*/ 198 w 1658"/>
                <a:gd name="T75" fmla="*/ 477 h 1656"/>
                <a:gd name="T76" fmla="*/ 262 w 1658"/>
                <a:gd name="T77" fmla="*/ 500 h 1656"/>
                <a:gd name="T78" fmla="*/ 339 w 1658"/>
                <a:gd name="T79" fmla="*/ 482 h 1656"/>
                <a:gd name="T80" fmla="*/ 317 w 1658"/>
                <a:gd name="T81" fmla="*/ 507 h 1656"/>
                <a:gd name="T82" fmla="*/ 266 w 1658"/>
                <a:gd name="T83" fmla="*/ 512 h 1656"/>
                <a:gd name="T84" fmla="*/ 233 w 1658"/>
                <a:gd name="T85" fmla="*/ 529 h 1656"/>
                <a:gd name="T86" fmla="*/ 279 w 1658"/>
                <a:gd name="T87" fmla="*/ 576 h 1656"/>
                <a:gd name="T88" fmla="*/ 330 w 1658"/>
                <a:gd name="T89" fmla="*/ 576 h 1656"/>
                <a:gd name="T90" fmla="*/ 385 w 1658"/>
                <a:gd name="T91" fmla="*/ 573 h 1656"/>
                <a:gd name="T92" fmla="*/ 431 w 1658"/>
                <a:gd name="T93" fmla="*/ 573 h 1656"/>
                <a:gd name="T94" fmla="*/ 457 w 1658"/>
                <a:gd name="T95" fmla="*/ 626 h 1656"/>
                <a:gd name="T96" fmla="*/ 387 w 1658"/>
                <a:gd name="T97" fmla="*/ 635 h 1656"/>
                <a:gd name="T98" fmla="*/ 396 w 1658"/>
                <a:gd name="T99" fmla="*/ 710 h 1656"/>
                <a:gd name="T100" fmla="*/ 270 w 1658"/>
                <a:gd name="T101" fmla="*/ 762 h 1656"/>
                <a:gd name="T102" fmla="*/ 125 w 1658"/>
                <a:gd name="T103" fmla="*/ 826 h 1656"/>
                <a:gd name="T104" fmla="*/ 35 w 1658"/>
                <a:gd name="T105" fmla="*/ 877 h 1656"/>
                <a:gd name="T106" fmla="*/ 3 w 1658"/>
                <a:gd name="T107" fmla="*/ 932 h 1656"/>
                <a:gd name="T108" fmla="*/ 16 w 1658"/>
                <a:gd name="T109" fmla="*/ 941 h 1656"/>
                <a:gd name="T110" fmla="*/ 86 w 1658"/>
                <a:gd name="T111" fmla="*/ 1174 h 1656"/>
                <a:gd name="T112" fmla="*/ 147 w 1658"/>
                <a:gd name="T113" fmla="*/ 1372 h 1656"/>
                <a:gd name="T114" fmla="*/ 213 w 1658"/>
                <a:gd name="T115" fmla="*/ 1633 h 1656"/>
                <a:gd name="T116" fmla="*/ 303 w 1658"/>
                <a:gd name="T117" fmla="*/ 1643 h 1656"/>
                <a:gd name="T118" fmla="*/ 505 w 1658"/>
                <a:gd name="T119" fmla="*/ 1655 h 1656"/>
                <a:gd name="T120" fmla="*/ 723 w 1658"/>
                <a:gd name="T121" fmla="*/ 1646 h 1656"/>
                <a:gd name="T122" fmla="*/ 958 w 1658"/>
                <a:gd name="T123" fmla="*/ 1608 h 16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58" h="1656">
                  <a:moveTo>
                    <a:pt x="1015" y="1608"/>
                  </a:moveTo>
                  <a:lnTo>
                    <a:pt x="1017" y="1606"/>
                  </a:lnTo>
                  <a:lnTo>
                    <a:pt x="1021" y="1604"/>
                  </a:lnTo>
                  <a:lnTo>
                    <a:pt x="1024" y="1601"/>
                  </a:lnTo>
                  <a:lnTo>
                    <a:pt x="1026" y="1601"/>
                  </a:lnTo>
                  <a:lnTo>
                    <a:pt x="1015" y="1524"/>
                  </a:lnTo>
                  <a:lnTo>
                    <a:pt x="1366" y="1485"/>
                  </a:lnTo>
                  <a:lnTo>
                    <a:pt x="1355" y="1470"/>
                  </a:lnTo>
                  <a:lnTo>
                    <a:pt x="1355" y="1468"/>
                  </a:lnTo>
                  <a:lnTo>
                    <a:pt x="1351" y="1463"/>
                  </a:lnTo>
                  <a:lnTo>
                    <a:pt x="1347" y="1455"/>
                  </a:lnTo>
                  <a:lnTo>
                    <a:pt x="1338" y="1441"/>
                  </a:lnTo>
                  <a:lnTo>
                    <a:pt x="1327" y="1426"/>
                  </a:lnTo>
                  <a:lnTo>
                    <a:pt x="1314" y="1404"/>
                  </a:lnTo>
                  <a:lnTo>
                    <a:pt x="1298" y="1379"/>
                  </a:lnTo>
                  <a:lnTo>
                    <a:pt x="1278" y="1349"/>
                  </a:lnTo>
                  <a:lnTo>
                    <a:pt x="1256" y="1302"/>
                  </a:lnTo>
                  <a:lnTo>
                    <a:pt x="1245" y="1246"/>
                  </a:lnTo>
                  <a:lnTo>
                    <a:pt x="1239" y="1193"/>
                  </a:lnTo>
                  <a:lnTo>
                    <a:pt x="1237" y="1144"/>
                  </a:lnTo>
                  <a:lnTo>
                    <a:pt x="1241" y="1135"/>
                  </a:lnTo>
                  <a:lnTo>
                    <a:pt x="1248" y="1130"/>
                  </a:lnTo>
                  <a:lnTo>
                    <a:pt x="1259" y="1115"/>
                  </a:lnTo>
                  <a:lnTo>
                    <a:pt x="1272" y="1093"/>
                  </a:lnTo>
                  <a:lnTo>
                    <a:pt x="1281" y="1070"/>
                  </a:lnTo>
                  <a:lnTo>
                    <a:pt x="1283" y="1067"/>
                  </a:lnTo>
                  <a:lnTo>
                    <a:pt x="1285" y="1061"/>
                  </a:lnTo>
                  <a:lnTo>
                    <a:pt x="1285" y="1056"/>
                  </a:lnTo>
                  <a:lnTo>
                    <a:pt x="1287" y="1051"/>
                  </a:lnTo>
                  <a:lnTo>
                    <a:pt x="1298" y="1025"/>
                  </a:lnTo>
                  <a:lnTo>
                    <a:pt x="1303" y="998"/>
                  </a:lnTo>
                  <a:lnTo>
                    <a:pt x="1294" y="971"/>
                  </a:lnTo>
                  <a:lnTo>
                    <a:pt x="1267" y="951"/>
                  </a:lnTo>
                  <a:lnTo>
                    <a:pt x="1263" y="949"/>
                  </a:lnTo>
                  <a:lnTo>
                    <a:pt x="1259" y="947"/>
                  </a:lnTo>
                  <a:lnTo>
                    <a:pt x="1254" y="947"/>
                  </a:lnTo>
                  <a:lnTo>
                    <a:pt x="1250" y="946"/>
                  </a:lnTo>
                  <a:lnTo>
                    <a:pt x="1658" y="526"/>
                  </a:lnTo>
                  <a:lnTo>
                    <a:pt x="1641" y="519"/>
                  </a:lnTo>
                  <a:lnTo>
                    <a:pt x="1634" y="517"/>
                  </a:lnTo>
                  <a:lnTo>
                    <a:pt x="1619" y="512"/>
                  </a:lnTo>
                  <a:lnTo>
                    <a:pt x="1595" y="505"/>
                  </a:lnTo>
                  <a:lnTo>
                    <a:pt x="1564" y="497"/>
                  </a:lnTo>
                  <a:lnTo>
                    <a:pt x="1524" y="487"/>
                  </a:lnTo>
                  <a:lnTo>
                    <a:pt x="1476" y="477"/>
                  </a:lnTo>
                  <a:lnTo>
                    <a:pt x="1426" y="468"/>
                  </a:lnTo>
                  <a:lnTo>
                    <a:pt x="1366" y="460"/>
                  </a:lnTo>
                  <a:lnTo>
                    <a:pt x="1298" y="453"/>
                  </a:lnTo>
                  <a:lnTo>
                    <a:pt x="1241" y="447"/>
                  </a:lnTo>
                  <a:lnTo>
                    <a:pt x="1188" y="442"/>
                  </a:lnTo>
                  <a:lnTo>
                    <a:pt x="1144" y="436"/>
                  </a:lnTo>
                  <a:lnTo>
                    <a:pt x="1107" y="433"/>
                  </a:lnTo>
                  <a:lnTo>
                    <a:pt x="1076" y="430"/>
                  </a:lnTo>
                  <a:lnTo>
                    <a:pt x="1050" y="426"/>
                  </a:lnTo>
                  <a:lnTo>
                    <a:pt x="1028" y="425"/>
                  </a:lnTo>
                  <a:lnTo>
                    <a:pt x="1013" y="423"/>
                  </a:lnTo>
                  <a:lnTo>
                    <a:pt x="1000" y="421"/>
                  </a:lnTo>
                  <a:lnTo>
                    <a:pt x="989" y="421"/>
                  </a:lnTo>
                  <a:lnTo>
                    <a:pt x="982" y="420"/>
                  </a:lnTo>
                  <a:lnTo>
                    <a:pt x="980" y="420"/>
                  </a:lnTo>
                  <a:lnTo>
                    <a:pt x="978" y="420"/>
                  </a:lnTo>
                  <a:lnTo>
                    <a:pt x="975" y="420"/>
                  </a:lnTo>
                  <a:lnTo>
                    <a:pt x="969" y="425"/>
                  </a:lnTo>
                  <a:lnTo>
                    <a:pt x="962" y="431"/>
                  </a:lnTo>
                  <a:lnTo>
                    <a:pt x="947" y="448"/>
                  </a:lnTo>
                  <a:lnTo>
                    <a:pt x="923" y="475"/>
                  </a:lnTo>
                  <a:lnTo>
                    <a:pt x="892" y="509"/>
                  </a:lnTo>
                  <a:lnTo>
                    <a:pt x="857" y="551"/>
                  </a:lnTo>
                  <a:lnTo>
                    <a:pt x="819" y="598"/>
                  </a:lnTo>
                  <a:lnTo>
                    <a:pt x="780" y="650"/>
                  </a:lnTo>
                  <a:lnTo>
                    <a:pt x="743" y="704"/>
                  </a:lnTo>
                  <a:lnTo>
                    <a:pt x="617" y="687"/>
                  </a:lnTo>
                  <a:lnTo>
                    <a:pt x="617" y="667"/>
                  </a:lnTo>
                  <a:lnTo>
                    <a:pt x="615" y="646"/>
                  </a:lnTo>
                  <a:lnTo>
                    <a:pt x="611" y="630"/>
                  </a:lnTo>
                  <a:lnTo>
                    <a:pt x="602" y="618"/>
                  </a:lnTo>
                  <a:lnTo>
                    <a:pt x="598" y="616"/>
                  </a:lnTo>
                  <a:lnTo>
                    <a:pt x="595" y="615"/>
                  </a:lnTo>
                  <a:lnTo>
                    <a:pt x="591" y="613"/>
                  </a:lnTo>
                  <a:lnTo>
                    <a:pt x="587" y="613"/>
                  </a:lnTo>
                  <a:lnTo>
                    <a:pt x="582" y="613"/>
                  </a:lnTo>
                  <a:lnTo>
                    <a:pt x="576" y="613"/>
                  </a:lnTo>
                  <a:lnTo>
                    <a:pt x="567" y="613"/>
                  </a:lnTo>
                  <a:lnTo>
                    <a:pt x="558" y="615"/>
                  </a:lnTo>
                  <a:lnTo>
                    <a:pt x="490" y="363"/>
                  </a:lnTo>
                  <a:lnTo>
                    <a:pt x="514" y="352"/>
                  </a:lnTo>
                  <a:lnTo>
                    <a:pt x="527" y="344"/>
                  </a:lnTo>
                  <a:lnTo>
                    <a:pt x="534" y="337"/>
                  </a:lnTo>
                  <a:lnTo>
                    <a:pt x="536" y="334"/>
                  </a:lnTo>
                  <a:lnTo>
                    <a:pt x="538" y="329"/>
                  </a:lnTo>
                  <a:lnTo>
                    <a:pt x="538" y="324"/>
                  </a:lnTo>
                  <a:lnTo>
                    <a:pt x="536" y="319"/>
                  </a:lnTo>
                  <a:lnTo>
                    <a:pt x="532" y="314"/>
                  </a:lnTo>
                  <a:lnTo>
                    <a:pt x="523" y="307"/>
                  </a:lnTo>
                  <a:lnTo>
                    <a:pt x="510" y="302"/>
                  </a:lnTo>
                  <a:lnTo>
                    <a:pt x="494" y="300"/>
                  </a:lnTo>
                  <a:lnTo>
                    <a:pt x="475" y="300"/>
                  </a:lnTo>
                  <a:lnTo>
                    <a:pt x="457" y="238"/>
                  </a:lnTo>
                  <a:lnTo>
                    <a:pt x="442" y="189"/>
                  </a:lnTo>
                  <a:lnTo>
                    <a:pt x="431" y="154"/>
                  </a:lnTo>
                  <a:lnTo>
                    <a:pt x="422" y="127"/>
                  </a:lnTo>
                  <a:lnTo>
                    <a:pt x="415" y="111"/>
                  </a:lnTo>
                  <a:lnTo>
                    <a:pt x="411" y="99"/>
                  </a:lnTo>
                  <a:lnTo>
                    <a:pt x="409" y="94"/>
                  </a:lnTo>
                  <a:lnTo>
                    <a:pt x="407" y="90"/>
                  </a:lnTo>
                  <a:lnTo>
                    <a:pt x="387" y="62"/>
                  </a:lnTo>
                  <a:lnTo>
                    <a:pt x="374" y="43"/>
                  </a:lnTo>
                  <a:lnTo>
                    <a:pt x="363" y="32"/>
                  </a:lnTo>
                  <a:lnTo>
                    <a:pt x="360" y="28"/>
                  </a:lnTo>
                  <a:lnTo>
                    <a:pt x="358" y="27"/>
                  </a:lnTo>
                  <a:lnTo>
                    <a:pt x="354" y="27"/>
                  </a:lnTo>
                  <a:lnTo>
                    <a:pt x="334" y="20"/>
                  </a:lnTo>
                  <a:lnTo>
                    <a:pt x="312" y="15"/>
                  </a:lnTo>
                  <a:lnTo>
                    <a:pt x="288" y="8"/>
                  </a:lnTo>
                  <a:lnTo>
                    <a:pt x="264" y="5"/>
                  </a:lnTo>
                  <a:lnTo>
                    <a:pt x="242" y="1"/>
                  </a:lnTo>
                  <a:lnTo>
                    <a:pt x="222" y="0"/>
                  </a:lnTo>
                  <a:lnTo>
                    <a:pt x="205" y="3"/>
                  </a:lnTo>
                  <a:lnTo>
                    <a:pt x="194" y="8"/>
                  </a:lnTo>
                  <a:lnTo>
                    <a:pt x="187" y="15"/>
                  </a:lnTo>
                  <a:lnTo>
                    <a:pt x="180" y="20"/>
                  </a:lnTo>
                  <a:lnTo>
                    <a:pt x="176" y="25"/>
                  </a:lnTo>
                  <a:lnTo>
                    <a:pt x="172" y="30"/>
                  </a:lnTo>
                  <a:lnTo>
                    <a:pt x="163" y="28"/>
                  </a:lnTo>
                  <a:lnTo>
                    <a:pt x="152" y="25"/>
                  </a:lnTo>
                  <a:lnTo>
                    <a:pt x="141" y="23"/>
                  </a:lnTo>
                  <a:lnTo>
                    <a:pt x="130" y="23"/>
                  </a:lnTo>
                  <a:lnTo>
                    <a:pt x="119" y="23"/>
                  </a:lnTo>
                  <a:lnTo>
                    <a:pt x="108" y="25"/>
                  </a:lnTo>
                  <a:lnTo>
                    <a:pt x="99" y="30"/>
                  </a:lnTo>
                  <a:lnTo>
                    <a:pt x="93" y="35"/>
                  </a:lnTo>
                  <a:lnTo>
                    <a:pt x="86" y="43"/>
                  </a:lnTo>
                  <a:lnTo>
                    <a:pt x="86" y="52"/>
                  </a:lnTo>
                  <a:lnTo>
                    <a:pt x="86" y="60"/>
                  </a:lnTo>
                  <a:lnTo>
                    <a:pt x="90" y="69"/>
                  </a:lnTo>
                  <a:lnTo>
                    <a:pt x="77" y="70"/>
                  </a:lnTo>
                  <a:lnTo>
                    <a:pt x="66" y="72"/>
                  </a:lnTo>
                  <a:lnTo>
                    <a:pt x="57" y="77"/>
                  </a:lnTo>
                  <a:lnTo>
                    <a:pt x="51" y="82"/>
                  </a:lnTo>
                  <a:lnTo>
                    <a:pt x="51" y="87"/>
                  </a:lnTo>
                  <a:lnTo>
                    <a:pt x="51" y="92"/>
                  </a:lnTo>
                  <a:lnTo>
                    <a:pt x="51" y="99"/>
                  </a:lnTo>
                  <a:lnTo>
                    <a:pt x="53" y="104"/>
                  </a:lnTo>
                  <a:lnTo>
                    <a:pt x="40" y="104"/>
                  </a:lnTo>
                  <a:lnTo>
                    <a:pt x="29" y="105"/>
                  </a:lnTo>
                  <a:lnTo>
                    <a:pt x="20" y="107"/>
                  </a:lnTo>
                  <a:lnTo>
                    <a:pt x="13" y="112"/>
                  </a:lnTo>
                  <a:lnTo>
                    <a:pt x="9" y="117"/>
                  </a:lnTo>
                  <a:lnTo>
                    <a:pt x="7" y="122"/>
                  </a:lnTo>
                  <a:lnTo>
                    <a:pt x="9" y="131"/>
                  </a:lnTo>
                  <a:lnTo>
                    <a:pt x="13" y="139"/>
                  </a:lnTo>
                  <a:lnTo>
                    <a:pt x="29" y="156"/>
                  </a:lnTo>
                  <a:lnTo>
                    <a:pt x="44" y="169"/>
                  </a:lnTo>
                  <a:lnTo>
                    <a:pt x="57" y="178"/>
                  </a:lnTo>
                  <a:lnTo>
                    <a:pt x="68" y="184"/>
                  </a:lnTo>
                  <a:lnTo>
                    <a:pt x="73" y="195"/>
                  </a:lnTo>
                  <a:lnTo>
                    <a:pt x="79" y="211"/>
                  </a:lnTo>
                  <a:lnTo>
                    <a:pt x="88" y="233"/>
                  </a:lnTo>
                  <a:lnTo>
                    <a:pt x="99" y="258"/>
                  </a:lnTo>
                  <a:lnTo>
                    <a:pt x="112" y="287"/>
                  </a:lnTo>
                  <a:lnTo>
                    <a:pt x="125" y="317"/>
                  </a:lnTo>
                  <a:lnTo>
                    <a:pt x="139" y="349"/>
                  </a:lnTo>
                  <a:lnTo>
                    <a:pt x="154" y="383"/>
                  </a:lnTo>
                  <a:lnTo>
                    <a:pt x="115" y="398"/>
                  </a:lnTo>
                  <a:lnTo>
                    <a:pt x="84" y="410"/>
                  </a:lnTo>
                  <a:lnTo>
                    <a:pt x="62" y="420"/>
                  </a:lnTo>
                  <a:lnTo>
                    <a:pt x="46" y="428"/>
                  </a:lnTo>
                  <a:lnTo>
                    <a:pt x="38" y="433"/>
                  </a:lnTo>
                  <a:lnTo>
                    <a:pt x="31" y="438"/>
                  </a:lnTo>
                  <a:lnTo>
                    <a:pt x="29" y="442"/>
                  </a:lnTo>
                  <a:lnTo>
                    <a:pt x="27" y="443"/>
                  </a:lnTo>
                  <a:lnTo>
                    <a:pt x="24" y="447"/>
                  </a:lnTo>
                  <a:lnTo>
                    <a:pt x="24" y="450"/>
                  </a:lnTo>
                  <a:lnTo>
                    <a:pt x="24" y="452"/>
                  </a:lnTo>
                  <a:lnTo>
                    <a:pt x="27" y="455"/>
                  </a:lnTo>
                  <a:lnTo>
                    <a:pt x="33" y="463"/>
                  </a:lnTo>
                  <a:lnTo>
                    <a:pt x="44" y="473"/>
                  </a:lnTo>
                  <a:lnTo>
                    <a:pt x="57" y="480"/>
                  </a:lnTo>
                  <a:lnTo>
                    <a:pt x="77" y="478"/>
                  </a:lnTo>
                  <a:lnTo>
                    <a:pt x="79" y="477"/>
                  </a:lnTo>
                  <a:lnTo>
                    <a:pt x="86" y="475"/>
                  </a:lnTo>
                  <a:lnTo>
                    <a:pt x="95" y="472"/>
                  </a:lnTo>
                  <a:lnTo>
                    <a:pt x="108" y="467"/>
                  </a:lnTo>
                  <a:lnTo>
                    <a:pt x="121" y="462"/>
                  </a:lnTo>
                  <a:lnTo>
                    <a:pt x="139" y="457"/>
                  </a:lnTo>
                  <a:lnTo>
                    <a:pt x="158" y="450"/>
                  </a:lnTo>
                  <a:lnTo>
                    <a:pt x="180" y="442"/>
                  </a:lnTo>
                  <a:lnTo>
                    <a:pt x="189" y="460"/>
                  </a:lnTo>
                  <a:lnTo>
                    <a:pt x="198" y="477"/>
                  </a:lnTo>
                  <a:lnTo>
                    <a:pt x="207" y="492"/>
                  </a:lnTo>
                  <a:lnTo>
                    <a:pt x="213" y="504"/>
                  </a:lnTo>
                  <a:lnTo>
                    <a:pt x="229" y="504"/>
                  </a:lnTo>
                  <a:lnTo>
                    <a:pt x="244" y="502"/>
                  </a:lnTo>
                  <a:lnTo>
                    <a:pt x="262" y="500"/>
                  </a:lnTo>
                  <a:lnTo>
                    <a:pt x="275" y="499"/>
                  </a:lnTo>
                  <a:lnTo>
                    <a:pt x="299" y="492"/>
                  </a:lnTo>
                  <a:lnTo>
                    <a:pt x="319" y="487"/>
                  </a:lnTo>
                  <a:lnTo>
                    <a:pt x="334" y="484"/>
                  </a:lnTo>
                  <a:lnTo>
                    <a:pt x="339" y="482"/>
                  </a:lnTo>
                  <a:lnTo>
                    <a:pt x="339" y="485"/>
                  </a:lnTo>
                  <a:lnTo>
                    <a:pt x="336" y="492"/>
                  </a:lnTo>
                  <a:lnTo>
                    <a:pt x="332" y="500"/>
                  </a:lnTo>
                  <a:lnTo>
                    <a:pt x="323" y="505"/>
                  </a:lnTo>
                  <a:lnTo>
                    <a:pt x="317" y="507"/>
                  </a:lnTo>
                  <a:lnTo>
                    <a:pt x="310" y="507"/>
                  </a:lnTo>
                  <a:lnTo>
                    <a:pt x="299" y="509"/>
                  </a:lnTo>
                  <a:lnTo>
                    <a:pt x="288" y="510"/>
                  </a:lnTo>
                  <a:lnTo>
                    <a:pt x="277" y="512"/>
                  </a:lnTo>
                  <a:lnTo>
                    <a:pt x="266" y="512"/>
                  </a:lnTo>
                  <a:lnTo>
                    <a:pt x="255" y="514"/>
                  </a:lnTo>
                  <a:lnTo>
                    <a:pt x="246" y="515"/>
                  </a:lnTo>
                  <a:lnTo>
                    <a:pt x="242" y="519"/>
                  </a:lnTo>
                  <a:lnTo>
                    <a:pt x="237" y="524"/>
                  </a:lnTo>
                  <a:lnTo>
                    <a:pt x="233" y="529"/>
                  </a:lnTo>
                  <a:lnTo>
                    <a:pt x="229" y="532"/>
                  </a:lnTo>
                  <a:lnTo>
                    <a:pt x="248" y="562"/>
                  </a:lnTo>
                  <a:lnTo>
                    <a:pt x="262" y="576"/>
                  </a:lnTo>
                  <a:lnTo>
                    <a:pt x="270" y="578"/>
                  </a:lnTo>
                  <a:lnTo>
                    <a:pt x="279" y="576"/>
                  </a:lnTo>
                  <a:lnTo>
                    <a:pt x="288" y="576"/>
                  </a:lnTo>
                  <a:lnTo>
                    <a:pt x="299" y="576"/>
                  </a:lnTo>
                  <a:lnTo>
                    <a:pt x="308" y="576"/>
                  </a:lnTo>
                  <a:lnTo>
                    <a:pt x="319" y="576"/>
                  </a:lnTo>
                  <a:lnTo>
                    <a:pt x="330" y="576"/>
                  </a:lnTo>
                  <a:lnTo>
                    <a:pt x="343" y="576"/>
                  </a:lnTo>
                  <a:lnTo>
                    <a:pt x="354" y="574"/>
                  </a:lnTo>
                  <a:lnTo>
                    <a:pt x="365" y="574"/>
                  </a:lnTo>
                  <a:lnTo>
                    <a:pt x="374" y="574"/>
                  </a:lnTo>
                  <a:lnTo>
                    <a:pt x="385" y="573"/>
                  </a:lnTo>
                  <a:lnTo>
                    <a:pt x="396" y="573"/>
                  </a:lnTo>
                  <a:lnTo>
                    <a:pt x="404" y="573"/>
                  </a:lnTo>
                  <a:lnTo>
                    <a:pt x="415" y="573"/>
                  </a:lnTo>
                  <a:lnTo>
                    <a:pt x="422" y="573"/>
                  </a:lnTo>
                  <a:lnTo>
                    <a:pt x="431" y="573"/>
                  </a:lnTo>
                  <a:lnTo>
                    <a:pt x="435" y="573"/>
                  </a:lnTo>
                  <a:lnTo>
                    <a:pt x="440" y="581"/>
                  </a:lnTo>
                  <a:lnTo>
                    <a:pt x="446" y="594"/>
                  </a:lnTo>
                  <a:lnTo>
                    <a:pt x="451" y="611"/>
                  </a:lnTo>
                  <a:lnTo>
                    <a:pt x="457" y="626"/>
                  </a:lnTo>
                  <a:lnTo>
                    <a:pt x="437" y="628"/>
                  </a:lnTo>
                  <a:lnTo>
                    <a:pt x="422" y="631"/>
                  </a:lnTo>
                  <a:lnTo>
                    <a:pt x="407" y="633"/>
                  </a:lnTo>
                  <a:lnTo>
                    <a:pt x="396" y="633"/>
                  </a:lnTo>
                  <a:lnTo>
                    <a:pt x="387" y="635"/>
                  </a:lnTo>
                  <a:lnTo>
                    <a:pt x="380" y="636"/>
                  </a:lnTo>
                  <a:lnTo>
                    <a:pt x="376" y="636"/>
                  </a:lnTo>
                  <a:lnTo>
                    <a:pt x="374" y="636"/>
                  </a:lnTo>
                  <a:lnTo>
                    <a:pt x="411" y="704"/>
                  </a:lnTo>
                  <a:lnTo>
                    <a:pt x="396" y="710"/>
                  </a:lnTo>
                  <a:lnTo>
                    <a:pt x="376" y="717"/>
                  </a:lnTo>
                  <a:lnTo>
                    <a:pt x="354" y="727"/>
                  </a:lnTo>
                  <a:lnTo>
                    <a:pt x="328" y="737"/>
                  </a:lnTo>
                  <a:lnTo>
                    <a:pt x="301" y="749"/>
                  </a:lnTo>
                  <a:lnTo>
                    <a:pt x="270" y="762"/>
                  </a:lnTo>
                  <a:lnTo>
                    <a:pt x="242" y="774"/>
                  </a:lnTo>
                  <a:lnTo>
                    <a:pt x="211" y="788"/>
                  </a:lnTo>
                  <a:lnTo>
                    <a:pt x="180" y="801"/>
                  </a:lnTo>
                  <a:lnTo>
                    <a:pt x="152" y="814"/>
                  </a:lnTo>
                  <a:lnTo>
                    <a:pt x="125" y="826"/>
                  </a:lnTo>
                  <a:lnTo>
                    <a:pt x="99" y="838"/>
                  </a:lnTo>
                  <a:lnTo>
                    <a:pt x="77" y="850"/>
                  </a:lnTo>
                  <a:lnTo>
                    <a:pt x="60" y="860"/>
                  </a:lnTo>
                  <a:lnTo>
                    <a:pt x="44" y="870"/>
                  </a:lnTo>
                  <a:lnTo>
                    <a:pt x="35" y="877"/>
                  </a:lnTo>
                  <a:lnTo>
                    <a:pt x="18" y="893"/>
                  </a:lnTo>
                  <a:lnTo>
                    <a:pt x="7" y="907"/>
                  </a:lnTo>
                  <a:lnTo>
                    <a:pt x="0" y="917"/>
                  </a:lnTo>
                  <a:lnTo>
                    <a:pt x="0" y="927"/>
                  </a:lnTo>
                  <a:lnTo>
                    <a:pt x="3" y="932"/>
                  </a:lnTo>
                  <a:lnTo>
                    <a:pt x="7" y="935"/>
                  </a:lnTo>
                  <a:lnTo>
                    <a:pt x="9" y="939"/>
                  </a:lnTo>
                  <a:lnTo>
                    <a:pt x="11" y="939"/>
                  </a:lnTo>
                  <a:lnTo>
                    <a:pt x="13" y="941"/>
                  </a:lnTo>
                  <a:lnTo>
                    <a:pt x="16" y="941"/>
                  </a:lnTo>
                  <a:lnTo>
                    <a:pt x="40" y="946"/>
                  </a:lnTo>
                  <a:lnTo>
                    <a:pt x="46" y="979"/>
                  </a:lnTo>
                  <a:lnTo>
                    <a:pt x="57" y="1033"/>
                  </a:lnTo>
                  <a:lnTo>
                    <a:pt x="71" y="1100"/>
                  </a:lnTo>
                  <a:lnTo>
                    <a:pt x="86" y="1174"/>
                  </a:lnTo>
                  <a:lnTo>
                    <a:pt x="99" y="1231"/>
                  </a:lnTo>
                  <a:lnTo>
                    <a:pt x="112" y="1278"/>
                  </a:lnTo>
                  <a:lnTo>
                    <a:pt x="125" y="1317"/>
                  </a:lnTo>
                  <a:lnTo>
                    <a:pt x="136" y="1347"/>
                  </a:lnTo>
                  <a:lnTo>
                    <a:pt x="147" y="1372"/>
                  </a:lnTo>
                  <a:lnTo>
                    <a:pt x="156" y="1389"/>
                  </a:lnTo>
                  <a:lnTo>
                    <a:pt x="165" y="1403"/>
                  </a:lnTo>
                  <a:lnTo>
                    <a:pt x="174" y="1411"/>
                  </a:lnTo>
                  <a:lnTo>
                    <a:pt x="183" y="1628"/>
                  </a:lnTo>
                  <a:lnTo>
                    <a:pt x="213" y="1633"/>
                  </a:lnTo>
                  <a:lnTo>
                    <a:pt x="218" y="1633"/>
                  </a:lnTo>
                  <a:lnTo>
                    <a:pt x="229" y="1634"/>
                  </a:lnTo>
                  <a:lnTo>
                    <a:pt x="248" y="1636"/>
                  </a:lnTo>
                  <a:lnTo>
                    <a:pt x="273" y="1639"/>
                  </a:lnTo>
                  <a:lnTo>
                    <a:pt x="303" y="1643"/>
                  </a:lnTo>
                  <a:lnTo>
                    <a:pt x="336" y="1646"/>
                  </a:lnTo>
                  <a:lnTo>
                    <a:pt x="376" y="1648"/>
                  </a:lnTo>
                  <a:lnTo>
                    <a:pt x="418" y="1651"/>
                  </a:lnTo>
                  <a:lnTo>
                    <a:pt x="459" y="1653"/>
                  </a:lnTo>
                  <a:lnTo>
                    <a:pt x="505" y="1655"/>
                  </a:lnTo>
                  <a:lnTo>
                    <a:pt x="552" y="1656"/>
                  </a:lnTo>
                  <a:lnTo>
                    <a:pt x="595" y="1655"/>
                  </a:lnTo>
                  <a:lnTo>
                    <a:pt x="639" y="1655"/>
                  </a:lnTo>
                  <a:lnTo>
                    <a:pt x="683" y="1651"/>
                  </a:lnTo>
                  <a:lnTo>
                    <a:pt x="723" y="1646"/>
                  </a:lnTo>
                  <a:lnTo>
                    <a:pt x="760" y="1639"/>
                  </a:lnTo>
                  <a:lnTo>
                    <a:pt x="824" y="1626"/>
                  </a:lnTo>
                  <a:lnTo>
                    <a:pt x="879" y="1616"/>
                  </a:lnTo>
                  <a:lnTo>
                    <a:pt x="923" y="1611"/>
                  </a:lnTo>
                  <a:lnTo>
                    <a:pt x="958" y="1608"/>
                  </a:lnTo>
                  <a:lnTo>
                    <a:pt x="984" y="1606"/>
                  </a:lnTo>
                  <a:lnTo>
                    <a:pt x="1002" y="1606"/>
                  </a:lnTo>
                  <a:lnTo>
                    <a:pt x="1013" y="1608"/>
                  </a:lnTo>
                  <a:lnTo>
                    <a:pt x="1015" y="16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Rectangle 75"/>
            <p:cNvSpPr>
              <a:spLocks noChangeArrowheads="1"/>
            </p:cNvSpPr>
            <p:nvPr/>
          </p:nvSpPr>
          <p:spPr bwMode="auto">
            <a:xfrm>
              <a:off x="2326" y="2389"/>
              <a:ext cx="33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2954" y="2801"/>
              <a:ext cx="61" cy="82"/>
            </a:xfrm>
            <a:custGeom>
              <a:avLst/>
              <a:gdLst>
                <a:gd name="T0" fmla="*/ 19 w 61"/>
                <a:gd name="T1" fmla="*/ 82 h 82"/>
                <a:gd name="T2" fmla="*/ 0 w 61"/>
                <a:gd name="T3" fmla="*/ 0 h 82"/>
                <a:gd name="T4" fmla="*/ 61 w 61"/>
                <a:gd name="T5" fmla="*/ 8 h 82"/>
                <a:gd name="T6" fmla="*/ 50 w 61"/>
                <a:gd name="T7" fmla="*/ 27 h 82"/>
                <a:gd name="T8" fmla="*/ 39 w 61"/>
                <a:gd name="T9" fmla="*/ 45 h 82"/>
                <a:gd name="T10" fmla="*/ 30 w 61"/>
                <a:gd name="T11" fmla="*/ 64 h 82"/>
                <a:gd name="T12" fmla="*/ 19 w 61"/>
                <a:gd name="T13" fmla="*/ 82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" h="82">
                  <a:moveTo>
                    <a:pt x="19" y="82"/>
                  </a:moveTo>
                  <a:lnTo>
                    <a:pt x="0" y="0"/>
                  </a:lnTo>
                  <a:lnTo>
                    <a:pt x="61" y="8"/>
                  </a:lnTo>
                  <a:lnTo>
                    <a:pt x="50" y="27"/>
                  </a:lnTo>
                  <a:lnTo>
                    <a:pt x="39" y="45"/>
                  </a:lnTo>
                  <a:lnTo>
                    <a:pt x="30" y="64"/>
                  </a:lnTo>
                  <a:lnTo>
                    <a:pt x="19" y="82"/>
                  </a:lnTo>
                  <a:close/>
                </a:path>
              </a:pathLst>
            </a:custGeom>
            <a:solidFill>
              <a:srgbClr val="350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2875" y="2792"/>
              <a:ext cx="77" cy="180"/>
            </a:xfrm>
            <a:custGeom>
              <a:avLst/>
              <a:gdLst>
                <a:gd name="T0" fmla="*/ 22 w 77"/>
                <a:gd name="T1" fmla="*/ 0 h 180"/>
                <a:gd name="T2" fmla="*/ 44 w 77"/>
                <a:gd name="T3" fmla="*/ 4 h 180"/>
                <a:gd name="T4" fmla="*/ 77 w 77"/>
                <a:gd name="T5" fmla="*/ 136 h 180"/>
                <a:gd name="T6" fmla="*/ 70 w 77"/>
                <a:gd name="T7" fmla="*/ 148 h 180"/>
                <a:gd name="T8" fmla="*/ 66 w 77"/>
                <a:gd name="T9" fmla="*/ 158 h 180"/>
                <a:gd name="T10" fmla="*/ 59 w 77"/>
                <a:gd name="T11" fmla="*/ 170 h 180"/>
                <a:gd name="T12" fmla="*/ 55 w 77"/>
                <a:gd name="T13" fmla="*/ 180 h 180"/>
                <a:gd name="T14" fmla="*/ 0 w 77"/>
                <a:gd name="T15" fmla="*/ 42 h 180"/>
                <a:gd name="T16" fmla="*/ 22 w 77"/>
                <a:gd name="T17" fmla="*/ 0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180">
                  <a:moveTo>
                    <a:pt x="22" y="0"/>
                  </a:moveTo>
                  <a:lnTo>
                    <a:pt x="44" y="4"/>
                  </a:lnTo>
                  <a:lnTo>
                    <a:pt x="77" y="136"/>
                  </a:lnTo>
                  <a:lnTo>
                    <a:pt x="70" y="148"/>
                  </a:lnTo>
                  <a:lnTo>
                    <a:pt x="66" y="158"/>
                  </a:lnTo>
                  <a:lnTo>
                    <a:pt x="59" y="170"/>
                  </a:lnTo>
                  <a:lnTo>
                    <a:pt x="55" y="180"/>
                  </a:lnTo>
                  <a:lnTo>
                    <a:pt x="0" y="4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2739" y="3140"/>
              <a:ext cx="234" cy="195"/>
            </a:xfrm>
            <a:custGeom>
              <a:avLst/>
              <a:gdLst>
                <a:gd name="T0" fmla="*/ 195 w 234"/>
                <a:gd name="T1" fmla="*/ 0 h 195"/>
                <a:gd name="T2" fmla="*/ 199 w 234"/>
                <a:gd name="T3" fmla="*/ 7 h 195"/>
                <a:gd name="T4" fmla="*/ 76 w 234"/>
                <a:gd name="T5" fmla="*/ 32 h 195"/>
                <a:gd name="T6" fmla="*/ 81 w 234"/>
                <a:gd name="T7" fmla="*/ 47 h 195"/>
                <a:gd name="T8" fmla="*/ 204 w 234"/>
                <a:gd name="T9" fmla="*/ 22 h 195"/>
                <a:gd name="T10" fmla="*/ 208 w 234"/>
                <a:gd name="T11" fmla="*/ 30 h 195"/>
                <a:gd name="T12" fmla="*/ 85 w 234"/>
                <a:gd name="T13" fmla="*/ 56 h 195"/>
                <a:gd name="T14" fmla="*/ 90 w 234"/>
                <a:gd name="T15" fmla="*/ 71 h 195"/>
                <a:gd name="T16" fmla="*/ 215 w 234"/>
                <a:gd name="T17" fmla="*/ 45 h 195"/>
                <a:gd name="T18" fmla="*/ 219 w 234"/>
                <a:gd name="T19" fmla="*/ 54 h 195"/>
                <a:gd name="T20" fmla="*/ 94 w 234"/>
                <a:gd name="T21" fmla="*/ 79 h 195"/>
                <a:gd name="T22" fmla="*/ 98 w 234"/>
                <a:gd name="T23" fmla="*/ 94 h 195"/>
                <a:gd name="T24" fmla="*/ 226 w 234"/>
                <a:gd name="T25" fmla="*/ 69 h 195"/>
                <a:gd name="T26" fmla="*/ 234 w 234"/>
                <a:gd name="T27" fmla="*/ 87 h 195"/>
                <a:gd name="T28" fmla="*/ 105 w 234"/>
                <a:gd name="T29" fmla="*/ 109 h 195"/>
                <a:gd name="T30" fmla="*/ 112 w 234"/>
                <a:gd name="T31" fmla="*/ 135 h 195"/>
                <a:gd name="T32" fmla="*/ 127 w 234"/>
                <a:gd name="T33" fmla="*/ 131 h 195"/>
                <a:gd name="T34" fmla="*/ 131 w 234"/>
                <a:gd name="T35" fmla="*/ 140 h 195"/>
                <a:gd name="T36" fmla="*/ 133 w 234"/>
                <a:gd name="T37" fmla="*/ 148 h 195"/>
                <a:gd name="T38" fmla="*/ 131 w 234"/>
                <a:gd name="T39" fmla="*/ 156 h 195"/>
                <a:gd name="T40" fmla="*/ 125 w 234"/>
                <a:gd name="T41" fmla="*/ 161 h 195"/>
                <a:gd name="T42" fmla="*/ 116 w 234"/>
                <a:gd name="T43" fmla="*/ 166 h 195"/>
                <a:gd name="T44" fmla="*/ 105 w 234"/>
                <a:gd name="T45" fmla="*/ 171 h 195"/>
                <a:gd name="T46" fmla="*/ 94 w 234"/>
                <a:gd name="T47" fmla="*/ 177 h 195"/>
                <a:gd name="T48" fmla="*/ 85 w 234"/>
                <a:gd name="T49" fmla="*/ 182 h 195"/>
                <a:gd name="T50" fmla="*/ 74 w 234"/>
                <a:gd name="T51" fmla="*/ 185 h 195"/>
                <a:gd name="T52" fmla="*/ 63 w 234"/>
                <a:gd name="T53" fmla="*/ 190 h 195"/>
                <a:gd name="T54" fmla="*/ 57 w 234"/>
                <a:gd name="T55" fmla="*/ 193 h 195"/>
                <a:gd name="T56" fmla="*/ 50 w 234"/>
                <a:gd name="T57" fmla="*/ 195 h 195"/>
                <a:gd name="T58" fmla="*/ 39 w 234"/>
                <a:gd name="T59" fmla="*/ 188 h 195"/>
                <a:gd name="T60" fmla="*/ 70 w 234"/>
                <a:gd name="T61" fmla="*/ 155 h 195"/>
                <a:gd name="T62" fmla="*/ 61 w 234"/>
                <a:gd name="T63" fmla="*/ 148 h 195"/>
                <a:gd name="T64" fmla="*/ 46 w 234"/>
                <a:gd name="T65" fmla="*/ 131 h 195"/>
                <a:gd name="T66" fmla="*/ 32 w 234"/>
                <a:gd name="T67" fmla="*/ 114 h 195"/>
                <a:gd name="T68" fmla="*/ 21 w 234"/>
                <a:gd name="T69" fmla="*/ 99 h 195"/>
                <a:gd name="T70" fmla="*/ 10 w 234"/>
                <a:gd name="T71" fmla="*/ 82 h 195"/>
                <a:gd name="T72" fmla="*/ 4 w 234"/>
                <a:gd name="T73" fmla="*/ 69 h 195"/>
                <a:gd name="T74" fmla="*/ 0 w 234"/>
                <a:gd name="T75" fmla="*/ 56 h 195"/>
                <a:gd name="T76" fmla="*/ 0 w 234"/>
                <a:gd name="T77" fmla="*/ 47 h 195"/>
                <a:gd name="T78" fmla="*/ 4 w 234"/>
                <a:gd name="T79" fmla="*/ 40 h 195"/>
                <a:gd name="T80" fmla="*/ 17 w 234"/>
                <a:gd name="T81" fmla="*/ 34 h 195"/>
                <a:gd name="T82" fmla="*/ 39 w 234"/>
                <a:gd name="T83" fmla="*/ 27 h 195"/>
                <a:gd name="T84" fmla="*/ 63 w 234"/>
                <a:gd name="T85" fmla="*/ 22 h 195"/>
                <a:gd name="T86" fmla="*/ 90 w 234"/>
                <a:gd name="T87" fmla="*/ 15 h 195"/>
                <a:gd name="T88" fmla="*/ 118 w 234"/>
                <a:gd name="T89" fmla="*/ 10 h 195"/>
                <a:gd name="T90" fmla="*/ 147 w 234"/>
                <a:gd name="T91" fmla="*/ 7 h 195"/>
                <a:gd name="T92" fmla="*/ 173 w 234"/>
                <a:gd name="T93" fmla="*/ 3 h 195"/>
                <a:gd name="T94" fmla="*/ 195 w 234"/>
                <a:gd name="T95" fmla="*/ 0 h 1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34" h="195">
                  <a:moveTo>
                    <a:pt x="195" y="0"/>
                  </a:moveTo>
                  <a:lnTo>
                    <a:pt x="199" y="7"/>
                  </a:lnTo>
                  <a:lnTo>
                    <a:pt x="76" y="32"/>
                  </a:lnTo>
                  <a:lnTo>
                    <a:pt x="81" y="47"/>
                  </a:lnTo>
                  <a:lnTo>
                    <a:pt x="204" y="22"/>
                  </a:lnTo>
                  <a:lnTo>
                    <a:pt x="208" y="30"/>
                  </a:lnTo>
                  <a:lnTo>
                    <a:pt x="85" y="56"/>
                  </a:lnTo>
                  <a:lnTo>
                    <a:pt x="90" y="71"/>
                  </a:lnTo>
                  <a:lnTo>
                    <a:pt x="215" y="45"/>
                  </a:lnTo>
                  <a:lnTo>
                    <a:pt x="219" y="54"/>
                  </a:lnTo>
                  <a:lnTo>
                    <a:pt x="94" y="79"/>
                  </a:lnTo>
                  <a:lnTo>
                    <a:pt x="98" y="94"/>
                  </a:lnTo>
                  <a:lnTo>
                    <a:pt x="226" y="69"/>
                  </a:lnTo>
                  <a:lnTo>
                    <a:pt x="234" y="87"/>
                  </a:lnTo>
                  <a:lnTo>
                    <a:pt x="105" y="109"/>
                  </a:lnTo>
                  <a:lnTo>
                    <a:pt x="112" y="135"/>
                  </a:lnTo>
                  <a:lnTo>
                    <a:pt x="127" y="131"/>
                  </a:lnTo>
                  <a:lnTo>
                    <a:pt x="131" y="140"/>
                  </a:lnTo>
                  <a:lnTo>
                    <a:pt x="133" y="148"/>
                  </a:lnTo>
                  <a:lnTo>
                    <a:pt x="131" y="156"/>
                  </a:lnTo>
                  <a:lnTo>
                    <a:pt x="125" y="161"/>
                  </a:lnTo>
                  <a:lnTo>
                    <a:pt x="116" y="166"/>
                  </a:lnTo>
                  <a:lnTo>
                    <a:pt x="105" y="171"/>
                  </a:lnTo>
                  <a:lnTo>
                    <a:pt x="94" y="177"/>
                  </a:lnTo>
                  <a:lnTo>
                    <a:pt x="85" y="182"/>
                  </a:lnTo>
                  <a:lnTo>
                    <a:pt x="74" y="185"/>
                  </a:lnTo>
                  <a:lnTo>
                    <a:pt x="63" y="190"/>
                  </a:lnTo>
                  <a:lnTo>
                    <a:pt x="57" y="193"/>
                  </a:lnTo>
                  <a:lnTo>
                    <a:pt x="50" y="195"/>
                  </a:lnTo>
                  <a:lnTo>
                    <a:pt x="39" y="188"/>
                  </a:lnTo>
                  <a:lnTo>
                    <a:pt x="70" y="155"/>
                  </a:lnTo>
                  <a:lnTo>
                    <a:pt x="61" y="148"/>
                  </a:lnTo>
                  <a:lnTo>
                    <a:pt x="46" y="131"/>
                  </a:lnTo>
                  <a:lnTo>
                    <a:pt x="32" y="114"/>
                  </a:lnTo>
                  <a:lnTo>
                    <a:pt x="21" y="99"/>
                  </a:lnTo>
                  <a:lnTo>
                    <a:pt x="10" y="82"/>
                  </a:lnTo>
                  <a:lnTo>
                    <a:pt x="4" y="69"/>
                  </a:lnTo>
                  <a:lnTo>
                    <a:pt x="0" y="56"/>
                  </a:lnTo>
                  <a:lnTo>
                    <a:pt x="0" y="47"/>
                  </a:lnTo>
                  <a:lnTo>
                    <a:pt x="4" y="40"/>
                  </a:lnTo>
                  <a:lnTo>
                    <a:pt x="17" y="34"/>
                  </a:lnTo>
                  <a:lnTo>
                    <a:pt x="39" y="27"/>
                  </a:lnTo>
                  <a:lnTo>
                    <a:pt x="63" y="22"/>
                  </a:lnTo>
                  <a:lnTo>
                    <a:pt x="90" y="15"/>
                  </a:lnTo>
                  <a:lnTo>
                    <a:pt x="118" y="10"/>
                  </a:lnTo>
                  <a:lnTo>
                    <a:pt x="147" y="7"/>
                  </a:lnTo>
                  <a:lnTo>
                    <a:pt x="173" y="3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FFD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2495" y="3317"/>
              <a:ext cx="496" cy="386"/>
            </a:xfrm>
            <a:custGeom>
              <a:avLst/>
              <a:gdLst>
                <a:gd name="T0" fmla="*/ 496 w 496"/>
                <a:gd name="T1" fmla="*/ 322 h 386"/>
                <a:gd name="T2" fmla="*/ 496 w 496"/>
                <a:gd name="T3" fmla="*/ 379 h 386"/>
                <a:gd name="T4" fmla="*/ 461 w 496"/>
                <a:gd name="T5" fmla="*/ 383 h 386"/>
                <a:gd name="T6" fmla="*/ 426 w 496"/>
                <a:gd name="T7" fmla="*/ 384 h 386"/>
                <a:gd name="T8" fmla="*/ 391 w 496"/>
                <a:gd name="T9" fmla="*/ 386 h 386"/>
                <a:gd name="T10" fmla="*/ 356 w 496"/>
                <a:gd name="T11" fmla="*/ 386 h 386"/>
                <a:gd name="T12" fmla="*/ 318 w 496"/>
                <a:gd name="T13" fmla="*/ 386 h 386"/>
                <a:gd name="T14" fmla="*/ 283 w 496"/>
                <a:gd name="T15" fmla="*/ 386 h 386"/>
                <a:gd name="T16" fmla="*/ 248 w 496"/>
                <a:gd name="T17" fmla="*/ 384 h 386"/>
                <a:gd name="T18" fmla="*/ 213 w 496"/>
                <a:gd name="T19" fmla="*/ 383 h 386"/>
                <a:gd name="T20" fmla="*/ 180 w 496"/>
                <a:gd name="T21" fmla="*/ 383 h 386"/>
                <a:gd name="T22" fmla="*/ 149 w 496"/>
                <a:gd name="T23" fmla="*/ 379 h 386"/>
                <a:gd name="T24" fmla="*/ 118 w 496"/>
                <a:gd name="T25" fmla="*/ 378 h 386"/>
                <a:gd name="T26" fmla="*/ 92 w 496"/>
                <a:gd name="T27" fmla="*/ 376 h 386"/>
                <a:gd name="T28" fmla="*/ 66 w 496"/>
                <a:gd name="T29" fmla="*/ 374 h 386"/>
                <a:gd name="T30" fmla="*/ 44 w 496"/>
                <a:gd name="T31" fmla="*/ 371 h 386"/>
                <a:gd name="T32" fmla="*/ 24 w 496"/>
                <a:gd name="T33" fmla="*/ 369 h 386"/>
                <a:gd name="T34" fmla="*/ 6 w 496"/>
                <a:gd name="T35" fmla="*/ 367 h 386"/>
                <a:gd name="T36" fmla="*/ 0 w 496"/>
                <a:gd name="T37" fmla="*/ 183 h 386"/>
                <a:gd name="T38" fmla="*/ 35 w 496"/>
                <a:gd name="T39" fmla="*/ 174 h 386"/>
                <a:gd name="T40" fmla="*/ 79 w 496"/>
                <a:gd name="T41" fmla="*/ 159 h 386"/>
                <a:gd name="T42" fmla="*/ 125 w 496"/>
                <a:gd name="T43" fmla="*/ 139 h 386"/>
                <a:gd name="T44" fmla="*/ 173 w 496"/>
                <a:gd name="T45" fmla="*/ 117 h 386"/>
                <a:gd name="T46" fmla="*/ 219 w 496"/>
                <a:gd name="T47" fmla="*/ 95 h 386"/>
                <a:gd name="T48" fmla="*/ 261 w 496"/>
                <a:gd name="T49" fmla="*/ 75 h 386"/>
                <a:gd name="T50" fmla="*/ 290 w 496"/>
                <a:gd name="T51" fmla="*/ 58 h 386"/>
                <a:gd name="T52" fmla="*/ 307 w 496"/>
                <a:gd name="T53" fmla="*/ 50 h 386"/>
                <a:gd name="T54" fmla="*/ 325 w 496"/>
                <a:gd name="T55" fmla="*/ 42 h 386"/>
                <a:gd name="T56" fmla="*/ 318 w 496"/>
                <a:gd name="T57" fmla="*/ 36 h 386"/>
                <a:gd name="T58" fmla="*/ 327 w 496"/>
                <a:gd name="T59" fmla="*/ 33 h 386"/>
                <a:gd name="T60" fmla="*/ 336 w 496"/>
                <a:gd name="T61" fmla="*/ 30 h 386"/>
                <a:gd name="T62" fmla="*/ 345 w 496"/>
                <a:gd name="T63" fmla="*/ 26 h 386"/>
                <a:gd name="T64" fmla="*/ 353 w 496"/>
                <a:gd name="T65" fmla="*/ 23 h 386"/>
                <a:gd name="T66" fmla="*/ 362 w 496"/>
                <a:gd name="T67" fmla="*/ 20 h 386"/>
                <a:gd name="T68" fmla="*/ 371 w 496"/>
                <a:gd name="T69" fmla="*/ 15 h 386"/>
                <a:gd name="T70" fmla="*/ 380 w 496"/>
                <a:gd name="T71" fmla="*/ 11 h 386"/>
                <a:gd name="T72" fmla="*/ 388 w 496"/>
                <a:gd name="T73" fmla="*/ 6 h 386"/>
                <a:gd name="T74" fmla="*/ 391 w 496"/>
                <a:gd name="T75" fmla="*/ 5 h 386"/>
                <a:gd name="T76" fmla="*/ 393 w 496"/>
                <a:gd name="T77" fmla="*/ 3 h 386"/>
                <a:gd name="T78" fmla="*/ 393 w 496"/>
                <a:gd name="T79" fmla="*/ 1 h 386"/>
                <a:gd name="T80" fmla="*/ 395 w 496"/>
                <a:gd name="T81" fmla="*/ 0 h 386"/>
                <a:gd name="T82" fmla="*/ 481 w 496"/>
                <a:gd name="T83" fmla="*/ 324 h 386"/>
                <a:gd name="T84" fmla="*/ 496 w 496"/>
                <a:gd name="T85" fmla="*/ 322 h 3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96" h="386">
                  <a:moveTo>
                    <a:pt x="496" y="322"/>
                  </a:moveTo>
                  <a:lnTo>
                    <a:pt x="496" y="379"/>
                  </a:lnTo>
                  <a:lnTo>
                    <a:pt x="461" y="383"/>
                  </a:lnTo>
                  <a:lnTo>
                    <a:pt x="426" y="384"/>
                  </a:lnTo>
                  <a:lnTo>
                    <a:pt x="391" y="386"/>
                  </a:lnTo>
                  <a:lnTo>
                    <a:pt x="356" y="386"/>
                  </a:lnTo>
                  <a:lnTo>
                    <a:pt x="318" y="386"/>
                  </a:lnTo>
                  <a:lnTo>
                    <a:pt x="283" y="386"/>
                  </a:lnTo>
                  <a:lnTo>
                    <a:pt x="248" y="384"/>
                  </a:lnTo>
                  <a:lnTo>
                    <a:pt x="213" y="383"/>
                  </a:lnTo>
                  <a:lnTo>
                    <a:pt x="180" y="383"/>
                  </a:lnTo>
                  <a:lnTo>
                    <a:pt x="149" y="379"/>
                  </a:lnTo>
                  <a:lnTo>
                    <a:pt x="118" y="378"/>
                  </a:lnTo>
                  <a:lnTo>
                    <a:pt x="92" y="376"/>
                  </a:lnTo>
                  <a:lnTo>
                    <a:pt x="66" y="374"/>
                  </a:lnTo>
                  <a:lnTo>
                    <a:pt x="44" y="371"/>
                  </a:lnTo>
                  <a:lnTo>
                    <a:pt x="24" y="369"/>
                  </a:lnTo>
                  <a:lnTo>
                    <a:pt x="6" y="367"/>
                  </a:lnTo>
                  <a:lnTo>
                    <a:pt x="0" y="183"/>
                  </a:lnTo>
                  <a:lnTo>
                    <a:pt x="35" y="174"/>
                  </a:lnTo>
                  <a:lnTo>
                    <a:pt x="79" y="159"/>
                  </a:lnTo>
                  <a:lnTo>
                    <a:pt x="125" y="139"/>
                  </a:lnTo>
                  <a:lnTo>
                    <a:pt x="173" y="117"/>
                  </a:lnTo>
                  <a:lnTo>
                    <a:pt x="219" y="95"/>
                  </a:lnTo>
                  <a:lnTo>
                    <a:pt x="261" y="75"/>
                  </a:lnTo>
                  <a:lnTo>
                    <a:pt x="290" y="58"/>
                  </a:lnTo>
                  <a:lnTo>
                    <a:pt x="307" y="50"/>
                  </a:lnTo>
                  <a:lnTo>
                    <a:pt x="325" y="42"/>
                  </a:lnTo>
                  <a:lnTo>
                    <a:pt x="318" y="36"/>
                  </a:lnTo>
                  <a:lnTo>
                    <a:pt x="327" y="33"/>
                  </a:lnTo>
                  <a:lnTo>
                    <a:pt x="336" y="30"/>
                  </a:lnTo>
                  <a:lnTo>
                    <a:pt x="345" y="26"/>
                  </a:lnTo>
                  <a:lnTo>
                    <a:pt x="353" y="23"/>
                  </a:lnTo>
                  <a:lnTo>
                    <a:pt x="362" y="20"/>
                  </a:lnTo>
                  <a:lnTo>
                    <a:pt x="371" y="15"/>
                  </a:lnTo>
                  <a:lnTo>
                    <a:pt x="380" y="11"/>
                  </a:lnTo>
                  <a:lnTo>
                    <a:pt x="388" y="6"/>
                  </a:lnTo>
                  <a:lnTo>
                    <a:pt x="391" y="5"/>
                  </a:lnTo>
                  <a:lnTo>
                    <a:pt x="393" y="3"/>
                  </a:lnTo>
                  <a:lnTo>
                    <a:pt x="393" y="1"/>
                  </a:lnTo>
                  <a:lnTo>
                    <a:pt x="395" y="0"/>
                  </a:lnTo>
                  <a:lnTo>
                    <a:pt x="481" y="324"/>
                  </a:lnTo>
                  <a:lnTo>
                    <a:pt x="496" y="322"/>
                  </a:lnTo>
                  <a:close/>
                </a:path>
              </a:pathLst>
            </a:custGeom>
            <a:solidFill>
              <a:srgbClr val="350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2710" y="2720"/>
              <a:ext cx="160" cy="91"/>
            </a:xfrm>
            <a:custGeom>
              <a:avLst/>
              <a:gdLst>
                <a:gd name="T0" fmla="*/ 160 w 160"/>
                <a:gd name="T1" fmla="*/ 56 h 91"/>
                <a:gd name="T2" fmla="*/ 151 w 160"/>
                <a:gd name="T3" fmla="*/ 77 h 91"/>
                <a:gd name="T4" fmla="*/ 123 w 160"/>
                <a:gd name="T5" fmla="*/ 59 h 91"/>
                <a:gd name="T6" fmla="*/ 90 w 160"/>
                <a:gd name="T7" fmla="*/ 91 h 91"/>
                <a:gd name="T8" fmla="*/ 29 w 160"/>
                <a:gd name="T9" fmla="*/ 74 h 91"/>
                <a:gd name="T10" fmla="*/ 0 w 160"/>
                <a:gd name="T11" fmla="*/ 19 h 91"/>
                <a:gd name="T12" fmla="*/ 22 w 160"/>
                <a:gd name="T13" fmla="*/ 15 h 91"/>
                <a:gd name="T14" fmla="*/ 46 w 160"/>
                <a:gd name="T15" fmla="*/ 12 h 91"/>
                <a:gd name="T16" fmla="*/ 70 w 160"/>
                <a:gd name="T17" fmla="*/ 10 h 91"/>
                <a:gd name="T18" fmla="*/ 92 w 160"/>
                <a:gd name="T19" fmla="*/ 7 h 91"/>
                <a:gd name="T20" fmla="*/ 114 w 160"/>
                <a:gd name="T21" fmla="*/ 5 h 91"/>
                <a:gd name="T22" fmla="*/ 132 w 160"/>
                <a:gd name="T23" fmla="*/ 2 h 91"/>
                <a:gd name="T24" fmla="*/ 147 w 160"/>
                <a:gd name="T25" fmla="*/ 2 h 91"/>
                <a:gd name="T26" fmla="*/ 158 w 160"/>
                <a:gd name="T27" fmla="*/ 0 h 91"/>
                <a:gd name="T28" fmla="*/ 160 w 160"/>
                <a:gd name="T29" fmla="*/ 8 h 91"/>
                <a:gd name="T30" fmla="*/ 160 w 160"/>
                <a:gd name="T31" fmla="*/ 22 h 91"/>
                <a:gd name="T32" fmla="*/ 160 w 160"/>
                <a:gd name="T33" fmla="*/ 39 h 91"/>
                <a:gd name="T34" fmla="*/ 160 w 160"/>
                <a:gd name="T35" fmla="*/ 56 h 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0" h="91">
                  <a:moveTo>
                    <a:pt x="160" y="56"/>
                  </a:moveTo>
                  <a:lnTo>
                    <a:pt x="151" y="77"/>
                  </a:lnTo>
                  <a:lnTo>
                    <a:pt x="123" y="59"/>
                  </a:lnTo>
                  <a:lnTo>
                    <a:pt x="90" y="91"/>
                  </a:lnTo>
                  <a:lnTo>
                    <a:pt x="29" y="74"/>
                  </a:lnTo>
                  <a:lnTo>
                    <a:pt x="0" y="19"/>
                  </a:lnTo>
                  <a:lnTo>
                    <a:pt x="22" y="15"/>
                  </a:lnTo>
                  <a:lnTo>
                    <a:pt x="46" y="12"/>
                  </a:lnTo>
                  <a:lnTo>
                    <a:pt x="70" y="10"/>
                  </a:lnTo>
                  <a:lnTo>
                    <a:pt x="92" y="7"/>
                  </a:lnTo>
                  <a:lnTo>
                    <a:pt x="114" y="5"/>
                  </a:lnTo>
                  <a:lnTo>
                    <a:pt x="132" y="2"/>
                  </a:lnTo>
                  <a:lnTo>
                    <a:pt x="147" y="2"/>
                  </a:lnTo>
                  <a:lnTo>
                    <a:pt x="158" y="0"/>
                  </a:lnTo>
                  <a:lnTo>
                    <a:pt x="160" y="8"/>
                  </a:lnTo>
                  <a:lnTo>
                    <a:pt x="160" y="22"/>
                  </a:lnTo>
                  <a:lnTo>
                    <a:pt x="160" y="39"/>
                  </a:lnTo>
                  <a:lnTo>
                    <a:pt x="16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2714" y="2814"/>
              <a:ext cx="137" cy="314"/>
            </a:xfrm>
            <a:custGeom>
              <a:avLst/>
              <a:gdLst>
                <a:gd name="T0" fmla="*/ 0 w 137"/>
                <a:gd name="T1" fmla="*/ 0 h 314"/>
                <a:gd name="T2" fmla="*/ 99 w 137"/>
                <a:gd name="T3" fmla="*/ 25 h 314"/>
                <a:gd name="T4" fmla="*/ 99 w 137"/>
                <a:gd name="T5" fmla="*/ 25 h 314"/>
                <a:gd name="T6" fmla="*/ 137 w 137"/>
                <a:gd name="T7" fmla="*/ 313 h 314"/>
                <a:gd name="T8" fmla="*/ 134 w 137"/>
                <a:gd name="T9" fmla="*/ 313 h 314"/>
                <a:gd name="T10" fmla="*/ 132 w 137"/>
                <a:gd name="T11" fmla="*/ 313 h 314"/>
                <a:gd name="T12" fmla="*/ 130 w 137"/>
                <a:gd name="T13" fmla="*/ 313 h 314"/>
                <a:gd name="T14" fmla="*/ 128 w 137"/>
                <a:gd name="T15" fmla="*/ 314 h 314"/>
                <a:gd name="T16" fmla="*/ 0 w 137"/>
                <a:gd name="T17" fmla="*/ 0 h 314"/>
                <a:gd name="T18" fmla="*/ 0 w 137"/>
                <a:gd name="T19" fmla="*/ 0 h 3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7" h="314">
                  <a:moveTo>
                    <a:pt x="0" y="0"/>
                  </a:moveTo>
                  <a:lnTo>
                    <a:pt x="99" y="25"/>
                  </a:lnTo>
                  <a:lnTo>
                    <a:pt x="137" y="313"/>
                  </a:lnTo>
                  <a:lnTo>
                    <a:pt x="134" y="313"/>
                  </a:lnTo>
                  <a:lnTo>
                    <a:pt x="132" y="313"/>
                  </a:lnTo>
                  <a:lnTo>
                    <a:pt x="130" y="313"/>
                  </a:lnTo>
                  <a:lnTo>
                    <a:pt x="128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2848" y="2849"/>
              <a:ext cx="64" cy="258"/>
            </a:xfrm>
            <a:custGeom>
              <a:avLst/>
              <a:gdLst>
                <a:gd name="T0" fmla="*/ 0 w 64"/>
                <a:gd name="T1" fmla="*/ 0 h 258"/>
                <a:gd name="T2" fmla="*/ 64 w 64"/>
                <a:gd name="T3" fmla="*/ 165 h 258"/>
                <a:gd name="T4" fmla="*/ 53 w 64"/>
                <a:gd name="T5" fmla="*/ 195 h 258"/>
                <a:gd name="T6" fmla="*/ 42 w 64"/>
                <a:gd name="T7" fmla="*/ 221 h 258"/>
                <a:gd name="T8" fmla="*/ 35 w 64"/>
                <a:gd name="T9" fmla="*/ 242 h 258"/>
                <a:gd name="T10" fmla="*/ 31 w 64"/>
                <a:gd name="T11" fmla="*/ 258 h 258"/>
                <a:gd name="T12" fmla="*/ 0 w 64"/>
                <a:gd name="T13" fmla="*/ 0 h 2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258">
                  <a:moveTo>
                    <a:pt x="0" y="0"/>
                  </a:moveTo>
                  <a:lnTo>
                    <a:pt x="64" y="165"/>
                  </a:lnTo>
                  <a:lnTo>
                    <a:pt x="53" y="195"/>
                  </a:lnTo>
                  <a:lnTo>
                    <a:pt x="42" y="221"/>
                  </a:lnTo>
                  <a:lnTo>
                    <a:pt x="35" y="242"/>
                  </a:lnTo>
                  <a:lnTo>
                    <a:pt x="31" y="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2323" y="2821"/>
              <a:ext cx="488" cy="653"/>
            </a:xfrm>
            <a:custGeom>
              <a:avLst/>
              <a:gdLst>
                <a:gd name="T0" fmla="*/ 36 w 488"/>
                <a:gd name="T1" fmla="*/ 186 h 653"/>
                <a:gd name="T2" fmla="*/ 5 w 488"/>
                <a:gd name="T3" fmla="*/ 175 h 653"/>
                <a:gd name="T4" fmla="*/ 16 w 488"/>
                <a:gd name="T5" fmla="*/ 161 h 653"/>
                <a:gd name="T6" fmla="*/ 40 w 488"/>
                <a:gd name="T7" fmla="*/ 141 h 653"/>
                <a:gd name="T8" fmla="*/ 106 w 488"/>
                <a:gd name="T9" fmla="*/ 109 h 653"/>
                <a:gd name="T10" fmla="*/ 202 w 488"/>
                <a:gd name="T11" fmla="*/ 67 h 653"/>
                <a:gd name="T12" fmla="*/ 308 w 488"/>
                <a:gd name="T13" fmla="*/ 22 h 653"/>
                <a:gd name="T14" fmla="*/ 488 w 488"/>
                <a:gd name="T15" fmla="*/ 312 h 653"/>
                <a:gd name="T16" fmla="*/ 462 w 488"/>
                <a:gd name="T17" fmla="*/ 319 h 653"/>
                <a:gd name="T18" fmla="*/ 435 w 488"/>
                <a:gd name="T19" fmla="*/ 326 h 653"/>
                <a:gd name="T20" fmla="*/ 413 w 488"/>
                <a:gd name="T21" fmla="*/ 333 h 653"/>
                <a:gd name="T22" fmla="*/ 398 w 488"/>
                <a:gd name="T23" fmla="*/ 341 h 653"/>
                <a:gd name="T24" fmla="*/ 383 w 488"/>
                <a:gd name="T25" fmla="*/ 371 h 653"/>
                <a:gd name="T26" fmla="*/ 396 w 488"/>
                <a:gd name="T27" fmla="*/ 408 h 653"/>
                <a:gd name="T28" fmla="*/ 420 w 488"/>
                <a:gd name="T29" fmla="*/ 447 h 653"/>
                <a:gd name="T30" fmla="*/ 444 w 488"/>
                <a:gd name="T31" fmla="*/ 475 h 653"/>
                <a:gd name="T32" fmla="*/ 422 w 488"/>
                <a:gd name="T33" fmla="*/ 492 h 653"/>
                <a:gd name="T34" fmla="*/ 380 w 488"/>
                <a:gd name="T35" fmla="*/ 506 h 653"/>
                <a:gd name="T36" fmla="*/ 339 w 488"/>
                <a:gd name="T37" fmla="*/ 519 h 653"/>
                <a:gd name="T38" fmla="*/ 304 w 488"/>
                <a:gd name="T39" fmla="*/ 529 h 653"/>
                <a:gd name="T40" fmla="*/ 279 w 488"/>
                <a:gd name="T41" fmla="*/ 536 h 653"/>
                <a:gd name="T42" fmla="*/ 262 w 488"/>
                <a:gd name="T43" fmla="*/ 474 h 653"/>
                <a:gd name="T44" fmla="*/ 238 w 488"/>
                <a:gd name="T45" fmla="*/ 381 h 653"/>
                <a:gd name="T46" fmla="*/ 229 w 488"/>
                <a:gd name="T47" fmla="*/ 480 h 653"/>
                <a:gd name="T48" fmla="*/ 253 w 488"/>
                <a:gd name="T49" fmla="*/ 553 h 653"/>
                <a:gd name="T50" fmla="*/ 262 w 488"/>
                <a:gd name="T51" fmla="*/ 559 h 653"/>
                <a:gd name="T52" fmla="*/ 275 w 488"/>
                <a:gd name="T53" fmla="*/ 561 h 653"/>
                <a:gd name="T54" fmla="*/ 308 w 488"/>
                <a:gd name="T55" fmla="*/ 556 h 653"/>
                <a:gd name="T56" fmla="*/ 374 w 488"/>
                <a:gd name="T57" fmla="*/ 536 h 653"/>
                <a:gd name="T58" fmla="*/ 444 w 488"/>
                <a:gd name="T59" fmla="*/ 534 h 653"/>
                <a:gd name="T60" fmla="*/ 367 w 488"/>
                <a:gd name="T61" fmla="*/ 574 h 653"/>
                <a:gd name="T62" fmla="*/ 286 w 488"/>
                <a:gd name="T63" fmla="*/ 611 h 653"/>
                <a:gd name="T64" fmla="*/ 213 w 488"/>
                <a:gd name="T65" fmla="*/ 642 h 653"/>
                <a:gd name="T66" fmla="*/ 165 w 488"/>
                <a:gd name="T67" fmla="*/ 653 h 653"/>
                <a:gd name="T68" fmla="*/ 134 w 488"/>
                <a:gd name="T69" fmla="*/ 606 h 653"/>
                <a:gd name="T70" fmla="*/ 99 w 488"/>
                <a:gd name="T71" fmla="*/ 497 h 653"/>
                <a:gd name="T72" fmla="*/ 66 w 488"/>
                <a:gd name="T73" fmla="*/ 353 h 653"/>
                <a:gd name="T74" fmla="*/ 38 w 488"/>
                <a:gd name="T75" fmla="*/ 195 h 6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88" h="653">
                  <a:moveTo>
                    <a:pt x="38" y="195"/>
                  </a:moveTo>
                  <a:lnTo>
                    <a:pt x="36" y="186"/>
                  </a:lnTo>
                  <a:lnTo>
                    <a:pt x="0" y="180"/>
                  </a:lnTo>
                  <a:lnTo>
                    <a:pt x="5" y="175"/>
                  </a:lnTo>
                  <a:lnTo>
                    <a:pt x="9" y="170"/>
                  </a:lnTo>
                  <a:lnTo>
                    <a:pt x="16" y="161"/>
                  </a:lnTo>
                  <a:lnTo>
                    <a:pt x="25" y="153"/>
                  </a:lnTo>
                  <a:lnTo>
                    <a:pt x="40" y="141"/>
                  </a:lnTo>
                  <a:lnTo>
                    <a:pt x="69" y="128"/>
                  </a:lnTo>
                  <a:lnTo>
                    <a:pt x="106" y="109"/>
                  </a:lnTo>
                  <a:lnTo>
                    <a:pt x="152" y="89"/>
                  </a:lnTo>
                  <a:lnTo>
                    <a:pt x="202" y="67"/>
                  </a:lnTo>
                  <a:lnTo>
                    <a:pt x="255" y="44"/>
                  </a:lnTo>
                  <a:lnTo>
                    <a:pt x="308" y="22"/>
                  </a:lnTo>
                  <a:lnTo>
                    <a:pt x="361" y="0"/>
                  </a:lnTo>
                  <a:lnTo>
                    <a:pt x="488" y="312"/>
                  </a:lnTo>
                  <a:lnTo>
                    <a:pt x="475" y="316"/>
                  </a:lnTo>
                  <a:lnTo>
                    <a:pt x="462" y="319"/>
                  </a:lnTo>
                  <a:lnTo>
                    <a:pt x="448" y="322"/>
                  </a:lnTo>
                  <a:lnTo>
                    <a:pt x="435" y="326"/>
                  </a:lnTo>
                  <a:lnTo>
                    <a:pt x="424" y="329"/>
                  </a:lnTo>
                  <a:lnTo>
                    <a:pt x="413" y="333"/>
                  </a:lnTo>
                  <a:lnTo>
                    <a:pt x="405" y="336"/>
                  </a:lnTo>
                  <a:lnTo>
                    <a:pt x="398" y="341"/>
                  </a:lnTo>
                  <a:lnTo>
                    <a:pt x="387" y="354"/>
                  </a:lnTo>
                  <a:lnTo>
                    <a:pt x="383" y="371"/>
                  </a:lnTo>
                  <a:lnTo>
                    <a:pt x="387" y="390"/>
                  </a:lnTo>
                  <a:lnTo>
                    <a:pt x="396" y="408"/>
                  </a:lnTo>
                  <a:lnTo>
                    <a:pt x="407" y="428"/>
                  </a:lnTo>
                  <a:lnTo>
                    <a:pt x="420" y="447"/>
                  </a:lnTo>
                  <a:lnTo>
                    <a:pt x="433" y="462"/>
                  </a:lnTo>
                  <a:lnTo>
                    <a:pt x="444" y="475"/>
                  </a:lnTo>
                  <a:lnTo>
                    <a:pt x="431" y="490"/>
                  </a:lnTo>
                  <a:lnTo>
                    <a:pt x="422" y="492"/>
                  </a:lnTo>
                  <a:lnTo>
                    <a:pt x="400" y="499"/>
                  </a:lnTo>
                  <a:lnTo>
                    <a:pt x="380" y="506"/>
                  </a:lnTo>
                  <a:lnTo>
                    <a:pt x="358" y="512"/>
                  </a:lnTo>
                  <a:lnTo>
                    <a:pt x="339" y="519"/>
                  </a:lnTo>
                  <a:lnTo>
                    <a:pt x="321" y="524"/>
                  </a:lnTo>
                  <a:lnTo>
                    <a:pt x="304" y="529"/>
                  </a:lnTo>
                  <a:lnTo>
                    <a:pt x="290" y="532"/>
                  </a:lnTo>
                  <a:lnTo>
                    <a:pt x="279" y="536"/>
                  </a:lnTo>
                  <a:lnTo>
                    <a:pt x="273" y="511"/>
                  </a:lnTo>
                  <a:lnTo>
                    <a:pt x="262" y="474"/>
                  </a:lnTo>
                  <a:lnTo>
                    <a:pt x="251" y="428"/>
                  </a:lnTo>
                  <a:lnTo>
                    <a:pt x="238" y="381"/>
                  </a:lnTo>
                  <a:lnTo>
                    <a:pt x="205" y="386"/>
                  </a:lnTo>
                  <a:lnTo>
                    <a:pt x="229" y="480"/>
                  </a:lnTo>
                  <a:lnTo>
                    <a:pt x="244" y="531"/>
                  </a:lnTo>
                  <a:lnTo>
                    <a:pt x="253" y="553"/>
                  </a:lnTo>
                  <a:lnTo>
                    <a:pt x="257" y="558"/>
                  </a:lnTo>
                  <a:lnTo>
                    <a:pt x="262" y="559"/>
                  </a:lnTo>
                  <a:lnTo>
                    <a:pt x="266" y="561"/>
                  </a:lnTo>
                  <a:lnTo>
                    <a:pt x="275" y="561"/>
                  </a:lnTo>
                  <a:lnTo>
                    <a:pt x="288" y="559"/>
                  </a:lnTo>
                  <a:lnTo>
                    <a:pt x="308" y="556"/>
                  </a:lnTo>
                  <a:lnTo>
                    <a:pt x="336" y="548"/>
                  </a:lnTo>
                  <a:lnTo>
                    <a:pt x="374" y="536"/>
                  </a:lnTo>
                  <a:lnTo>
                    <a:pt x="424" y="519"/>
                  </a:lnTo>
                  <a:lnTo>
                    <a:pt x="444" y="534"/>
                  </a:lnTo>
                  <a:lnTo>
                    <a:pt x="407" y="554"/>
                  </a:lnTo>
                  <a:lnTo>
                    <a:pt x="367" y="574"/>
                  </a:lnTo>
                  <a:lnTo>
                    <a:pt x="325" y="593"/>
                  </a:lnTo>
                  <a:lnTo>
                    <a:pt x="286" y="611"/>
                  </a:lnTo>
                  <a:lnTo>
                    <a:pt x="249" y="628"/>
                  </a:lnTo>
                  <a:lnTo>
                    <a:pt x="213" y="642"/>
                  </a:lnTo>
                  <a:lnTo>
                    <a:pt x="185" y="650"/>
                  </a:lnTo>
                  <a:lnTo>
                    <a:pt x="165" y="653"/>
                  </a:lnTo>
                  <a:lnTo>
                    <a:pt x="150" y="638"/>
                  </a:lnTo>
                  <a:lnTo>
                    <a:pt x="134" y="606"/>
                  </a:lnTo>
                  <a:lnTo>
                    <a:pt x="117" y="558"/>
                  </a:lnTo>
                  <a:lnTo>
                    <a:pt x="99" y="497"/>
                  </a:lnTo>
                  <a:lnTo>
                    <a:pt x="82" y="428"/>
                  </a:lnTo>
                  <a:lnTo>
                    <a:pt x="66" y="353"/>
                  </a:lnTo>
                  <a:lnTo>
                    <a:pt x="51" y="274"/>
                  </a:lnTo>
                  <a:lnTo>
                    <a:pt x="38" y="195"/>
                  </a:lnTo>
                  <a:close/>
                </a:path>
              </a:pathLst>
            </a:custGeom>
            <a:solidFill>
              <a:srgbClr val="350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3024" y="3609"/>
              <a:ext cx="255" cy="89"/>
            </a:xfrm>
            <a:custGeom>
              <a:avLst/>
              <a:gdLst>
                <a:gd name="T0" fmla="*/ 255 w 255"/>
                <a:gd name="T1" fmla="*/ 62 h 89"/>
                <a:gd name="T2" fmla="*/ 242 w 255"/>
                <a:gd name="T3" fmla="*/ 65 h 89"/>
                <a:gd name="T4" fmla="*/ 217 w 255"/>
                <a:gd name="T5" fmla="*/ 69 h 89"/>
                <a:gd name="T6" fmla="*/ 182 w 255"/>
                <a:gd name="T7" fmla="*/ 74 h 89"/>
                <a:gd name="T8" fmla="*/ 143 w 255"/>
                <a:gd name="T9" fmla="*/ 77 h 89"/>
                <a:gd name="T10" fmla="*/ 103 w 255"/>
                <a:gd name="T11" fmla="*/ 82 h 89"/>
                <a:gd name="T12" fmla="*/ 64 w 255"/>
                <a:gd name="T13" fmla="*/ 86 h 89"/>
                <a:gd name="T14" fmla="*/ 29 w 255"/>
                <a:gd name="T15" fmla="*/ 87 h 89"/>
                <a:gd name="T16" fmla="*/ 4 w 255"/>
                <a:gd name="T17" fmla="*/ 89 h 89"/>
                <a:gd name="T18" fmla="*/ 0 w 255"/>
                <a:gd name="T19" fmla="*/ 27 h 89"/>
                <a:gd name="T20" fmla="*/ 246 w 255"/>
                <a:gd name="T21" fmla="*/ 0 h 89"/>
                <a:gd name="T22" fmla="*/ 255 w 255"/>
                <a:gd name="T23" fmla="*/ 62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5" h="89">
                  <a:moveTo>
                    <a:pt x="255" y="62"/>
                  </a:moveTo>
                  <a:lnTo>
                    <a:pt x="242" y="65"/>
                  </a:lnTo>
                  <a:lnTo>
                    <a:pt x="217" y="69"/>
                  </a:lnTo>
                  <a:lnTo>
                    <a:pt x="182" y="74"/>
                  </a:lnTo>
                  <a:lnTo>
                    <a:pt x="143" y="77"/>
                  </a:lnTo>
                  <a:lnTo>
                    <a:pt x="103" y="82"/>
                  </a:lnTo>
                  <a:lnTo>
                    <a:pt x="64" y="86"/>
                  </a:lnTo>
                  <a:lnTo>
                    <a:pt x="29" y="87"/>
                  </a:lnTo>
                  <a:lnTo>
                    <a:pt x="4" y="89"/>
                  </a:lnTo>
                  <a:lnTo>
                    <a:pt x="0" y="27"/>
                  </a:lnTo>
                  <a:lnTo>
                    <a:pt x="246" y="0"/>
                  </a:lnTo>
                  <a:lnTo>
                    <a:pt x="255" y="62"/>
                  </a:lnTo>
                  <a:close/>
                </a:path>
              </a:pathLst>
            </a:custGeom>
            <a:solidFill>
              <a:srgbClr val="350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3382" y="3031"/>
              <a:ext cx="176" cy="141"/>
            </a:xfrm>
            <a:custGeom>
              <a:avLst/>
              <a:gdLst>
                <a:gd name="T0" fmla="*/ 162 w 176"/>
                <a:gd name="T1" fmla="*/ 94 h 141"/>
                <a:gd name="T2" fmla="*/ 160 w 176"/>
                <a:gd name="T3" fmla="*/ 101 h 141"/>
                <a:gd name="T4" fmla="*/ 158 w 176"/>
                <a:gd name="T5" fmla="*/ 106 h 141"/>
                <a:gd name="T6" fmla="*/ 156 w 176"/>
                <a:gd name="T7" fmla="*/ 111 h 141"/>
                <a:gd name="T8" fmla="*/ 154 w 176"/>
                <a:gd name="T9" fmla="*/ 116 h 141"/>
                <a:gd name="T10" fmla="*/ 151 w 176"/>
                <a:gd name="T11" fmla="*/ 123 h 141"/>
                <a:gd name="T12" fmla="*/ 149 w 176"/>
                <a:gd name="T13" fmla="*/ 129 h 141"/>
                <a:gd name="T14" fmla="*/ 145 w 176"/>
                <a:gd name="T15" fmla="*/ 136 h 141"/>
                <a:gd name="T16" fmla="*/ 143 w 176"/>
                <a:gd name="T17" fmla="*/ 141 h 141"/>
                <a:gd name="T18" fmla="*/ 138 w 176"/>
                <a:gd name="T19" fmla="*/ 123 h 141"/>
                <a:gd name="T20" fmla="*/ 0 w 176"/>
                <a:gd name="T21" fmla="*/ 99 h 141"/>
                <a:gd name="T22" fmla="*/ 7 w 176"/>
                <a:gd name="T23" fmla="*/ 79 h 141"/>
                <a:gd name="T24" fmla="*/ 108 w 176"/>
                <a:gd name="T25" fmla="*/ 97 h 141"/>
                <a:gd name="T26" fmla="*/ 112 w 176"/>
                <a:gd name="T27" fmla="*/ 82 h 141"/>
                <a:gd name="T28" fmla="*/ 11 w 176"/>
                <a:gd name="T29" fmla="*/ 64 h 141"/>
                <a:gd name="T30" fmla="*/ 15 w 176"/>
                <a:gd name="T31" fmla="*/ 52 h 141"/>
                <a:gd name="T32" fmla="*/ 119 w 176"/>
                <a:gd name="T33" fmla="*/ 72 h 141"/>
                <a:gd name="T34" fmla="*/ 123 w 176"/>
                <a:gd name="T35" fmla="*/ 57 h 141"/>
                <a:gd name="T36" fmla="*/ 20 w 176"/>
                <a:gd name="T37" fmla="*/ 39 h 141"/>
                <a:gd name="T38" fmla="*/ 22 w 176"/>
                <a:gd name="T39" fmla="*/ 27 h 141"/>
                <a:gd name="T40" fmla="*/ 130 w 176"/>
                <a:gd name="T41" fmla="*/ 47 h 141"/>
                <a:gd name="T42" fmla="*/ 134 w 176"/>
                <a:gd name="T43" fmla="*/ 32 h 141"/>
                <a:gd name="T44" fmla="*/ 26 w 176"/>
                <a:gd name="T45" fmla="*/ 12 h 141"/>
                <a:gd name="T46" fmla="*/ 31 w 176"/>
                <a:gd name="T47" fmla="*/ 0 h 141"/>
                <a:gd name="T48" fmla="*/ 44 w 176"/>
                <a:gd name="T49" fmla="*/ 2 h 141"/>
                <a:gd name="T50" fmla="*/ 57 w 176"/>
                <a:gd name="T51" fmla="*/ 3 h 141"/>
                <a:gd name="T52" fmla="*/ 75 w 176"/>
                <a:gd name="T53" fmla="*/ 5 h 141"/>
                <a:gd name="T54" fmla="*/ 92 w 176"/>
                <a:gd name="T55" fmla="*/ 8 h 141"/>
                <a:gd name="T56" fmla="*/ 110 w 176"/>
                <a:gd name="T57" fmla="*/ 12 h 141"/>
                <a:gd name="T58" fmla="*/ 127 w 176"/>
                <a:gd name="T59" fmla="*/ 15 h 141"/>
                <a:gd name="T60" fmla="*/ 143 w 176"/>
                <a:gd name="T61" fmla="*/ 20 h 141"/>
                <a:gd name="T62" fmla="*/ 158 w 176"/>
                <a:gd name="T63" fmla="*/ 25 h 141"/>
                <a:gd name="T64" fmla="*/ 171 w 176"/>
                <a:gd name="T65" fmla="*/ 35 h 141"/>
                <a:gd name="T66" fmla="*/ 176 w 176"/>
                <a:gd name="T67" fmla="*/ 50 h 141"/>
                <a:gd name="T68" fmla="*/ 171 w 176"/>
                <a:gd name="T69" fmla="*/ 70 h 141"/>
                <a:gd name="T70" fmla="*/ 162 w 176"/>
                <a:gd name="T71" fmla="*/ 94 h 1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76" h="141">
                  <a:moveTo>
                    <a:pt x="162" y="94"/>
                  </a:moveTo>
                  <a:lnTo>
                    <a:pt x="160" y="101"/>
                  </a:lnTo>
                  <a:lnTo>
                    <a:pt x="158" y="106"/>
                  </a:lnTo>
                  <a:lnTo>
                    <a:pt x="156" y="111"/>
                  </a:lnTo>
                  <a:lnTo>
                    <a:pt x="154" y="116"/>
                  </a:lnTo>
                  <a:lnTo>
                    <a:pt x="151" y="123"/>
                  </a:lnTo>
                  <a:lnTo>
                    <a:pt x="149" y="129"/>
                  </a:lnTo>
                  <a:lnTo>
                    <a:pt x="145" y="136"/>
                  </a:lnTo>
                  <a:lnTo>
                    <a:pt x="143" y="141"/>
                  </a:lnTo>
                  <a:lnTo>
                    <a:pt x="138" y="123"/>
                  </a:lnTo>
                  <a:lnTo>
                    <a:pt x="0" y="99"/>
                  </a:lnTo>
                  <a:lnTo>
                    <a:pt x="7" y="79"/>
                  </a:lnTo>
                  <a:lnTo>
                    <a:pt x="108" y="97"/>
                  </a:lnTo>
                  <a:lnTo>
                    <a:pt x="112" y="82"/>
                  </a:lnTo>
                  <a:lnTo>
                    <a:pt x="11" y="64"/>
                  </a:lnTo>
                  <a:lnTo>
                    <a:pt x="15" y="52"/>
                  </a:lnTo>
                  <a:lnTo>
                    <a:pt x="119" y="72"/>
                  </a:lnTo>
                  <a:lnTo>
                    <a:pt x="123" y="57"/>
                  </a:lnTo>
                  <a:lnTo>
                    <a:pt x="20" y="39"/>
                  </a:lnTo>
                  <a:lnTo>
                    <a:pt x="22" y="27"/>
                  </a:lnTo>
                  <a:lnTo>
                    <a:pt x="130" y="47"/>
                  </a:lnTo>
                  <a:lnTo>
                    <a:pt x="134" y="32"/>
                  </a:lnTo>
                  <a:lnTo>
                    <a:pt x="26" y="12"/>
                  </a:lnTo>
                  <a:lnTo>
                    <a:pt x="31" y="0"/>
                  </a:lnTo>
                  <a:lnTo>
                    <a:pt x="44" y="2"/>
                  </a:lnTo>
                  <a:lnTo>
                    <a:pt x="57" y="3"/>
                  </a:lnTo>
                  <a:lnTo>
                    <a:pt x="75" y="5"/>
                  </a:lnTo>
                  <a:lnTo>
                    <a:pt x="92" y="8"/>
                  </a:lnTo>
                  <a:lnTo>
                    <a:pt x="110" y="12"/>
                  </a:lnTo>
                  <a:lnTo>
                    <a:pt x="127" y="15"/>
                  </a:lnTo>
                  <a:lnTo>
                    <a:pt x="143" y="20"/>
                  </a:lnTo>
                  <a:lnTo>
                    <a:pt x="158" y="25"/>
                  </a:lnTo>
                  <a:lnTo>
                    <a:pt x="171" y="35"/>
                  </a:lnTo>
                  <a:lnTo>
                    <a:pt x="176" y="50"/>
                  </a:lnTo>
                  <a:lnTo>
                    <a:pt x="171" y="70"/>
                  </a:lnTo>
                  <a:lnTo>
                    <a:pt x="162" y="94"/>
                  </a:lnTo>
                  <a:close/>
                </a:path>
              </a:pathLst>
            </a:custGeom>
            <a:solidFill>
              <a:srgbClr val="FFD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6"/>
            <p:cNvSpPr>
              <a:spLocks/>
            </p:cNvSpPr>
            <p:nvPr/>
          </p:nvSpPr>
          <p:spPr bwMode="auto">
            <a:xfrm>
              <a:off x="2910" y="2529"/>
              <a:ext cx="986" cy="1083"/>
            </a:xfrm>
            <a:custGeom>
              <a:avLst/>
              <a:gdLst>
                <a:gd name="T0" fmla="*/ 479 w 986"/>
                <a:gd name="T1" fmla="*/ 475 h 1083"/>
                <a:gd name="T2" fmla="*/ 582 w 986"/>
                <a:gd name="T3" fmla="*/ 646 h 1083"/>
                <a:gd name="T4" fmla="*/ 582 w 986"/>
                <a:gd name="T5" fmla="*/ 678 h 1083"/>
                <a:gd name="T6" fmla="*/ 597 w 986"/>
                <a:gd name="T7" fmla="*/ 835 h 1083"/>
                <a:gd name="T8" fmla="*/ 639 w 986"/>
                <a:gd name="T9" fmla="*/ 932 h 1083"/>
                <a:gd name="T10" fmla="*/ 661 w 986"/>
                <a:gd name="T11" fmla="*/ 966 h 1083"/>
                <a:gd name="T12" fmla="*/ 676 w 986"/>
                <a:gd name="T13" fmla="*/ 991 h 1083"/>
                <a:gd name="T14" fmla="*/ 689 w 986"/>
                <a:gd name="T15" fmla="*/ 1011 h 1083"/>
                <a:gd name="T16" fmla="*/ 92 w 986"/>
                <a:gd name="T17" fmla="*/ 1083 h 1083"/>
                <a:gd name="T18" fmla="*/ 107 w 986"/>
                <a:gd name="T19" fmla="*/ 717 h 1083"/>
                <a:gd name="T20" fmla="*/ 44 w 986"/>
                <a:gd name="T21" fmla="*/ 584 h 1083"/>
                <a:gd name="T22" fmla="*/ 20 w 986"/>
                <a:gd name="T23" fmla="*/ 588 h 1083"/>
                <a:gd name="T24" fmla="*/ 4 w 986"/>
                <a:gd name="T25" fmla="*/ 572 h 1083"/>
                <a:gd name="T26" fmla="*/ 22 w 986"/>
                <a:gd name="T27" fmla="*/ 520 h 1083"/>
                <a:gd name="T28" fmla="*/ 37 w 986"/>
                <a:gd name="T29" fmla="*/ 487 h 1083"/>
                <a:gd name="T30" fmla="*/ 46 w 986"/>
                <a:gd name="T31" fmla="*/ 468 h 1083"/>
                <a:gd name="T32" fmla="*/ 61 w 986"/>
                <a:gd name="T33" fmla="*/ 430 h 1083"/>
                <a:gd name="T34" fmla="*/ 83 w 986"/>
                <a:gd name="T35" fmla="*/ 388 h 1083"/>
                <a:gd name="T36" fmla="*/ 107 w 986"/>
                <a:gd name="T37" fmla="*/ 342 h 1083"/>
                <a:gd name="T38" fmla="*/ 154 w 986"/>
                <a:gd name="T39" fmla="*/ 263 h 1083"/>
                <a:gd name="T40" fmla="*/ 228 w 986"/>
                <a:gd name="T41" fmla="*/ 159 h 1083"/>
                <a:gd name="T42" fmla="*/ 301 w 986"/>
                <a:gd name="T43" fmla="*/ 73 h 1083"/>
                <a:gd name="T44" fmla="*/ 353 w 986"/>
                <a:gd name="T45" fmla="*/ 15 h 1083"/>
                <a:gd name="T46" fmla="*/ 378 w 986"/>
                <a:gd name="T47" fmla="*/ 0 h 1083"/>
                <a:gd name="T48" fmla="*/ 406 w 986"/>
                <a:gd name="T49" fmla="*/ 3 h 1083"/>
                <a:gd name="T50" fmla="*/ 446 w 986"/>
                <a:gd name="T51" fmla="*/ 6 h 1083"/>
                <a:gd name="T52" fmla="*/ 492 w 986"/>
                <a:gd name="T53" fmla="*/ 11 h 1083"/>
                <a:gd name="T54" fmla="*/ 544 w 986"/>
                <a:gd name="T55" fmla="*/ 16 h 1083"/>
                <a:gd name="T56" fmla="*/ 599 w 986"/>
                <a:gd name="T57" fmla="*/ 23 h 1083"/>
                <a:gd name="T58" fmla="*/ 656 w 986"/>
                <a:gd name="T59" fmla="*/ 28 h 1083"/>
                <a:gd name="T60" fmla="*/ 714 w 986"/>
                <a:gd name="T61" fmla="*/ 35 h 1083"/>
                <a:gd name="T62" fmla="*/ 784 w 986"/>
                <a:gd name="T63" fmla="*/ 43 h 1083"/>
                <a:gd name="T64" fmla="*/ 861 w 986"/>
                <a:gd name="T65" fmla="*/ 57 h 1083"/>
                <a:gd name="T66" fmla="*/ 922 w 986"/>
                <a:gd name="T67" fmla="*/ 72 h 1083"/>
                <a:gd name="T68" fmla="*/ 970 w 986"/>
                <a:gd name="T69" fmla="*/ 84 h 1083"/>
                <a:gd name="T70" fmla="*/ 595 w 986"/>
                <a:gd name="T71" fmla="*/ 490 h 1083"/>
                <a:gd name="T72" fmla="*/ 560 w 986"/>
                <a:gd name="T73" fmla="*/ 483 h 1083"/>
                <a:gd name="T74" fmla="*/ 527 w 986"/>
                <a:gd name="T75" fmla="*/ 478 h 1083"/>
                <a:gd name="T76" fmla="*/ 503 w 986"/>
                <a:gd name="T77" fmla="*/ 477 h 1083"/>
                <a:gd name="T78" fmla="*/ 492 w 986"/>
                <a:gd name="T79" fmla="*/ 475 h 10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86" h="1083">
                  <a:moveTo>
                    <a:pt x="492" y="475"/>
                  </a:moveTo>
                  <a:lnTo>
                    <a:pt x="479" y="475"/>
                  </a:lnTo>
                  <a:lnTo>
                    <a:pt x="432" y="620"/>
                  </a:lnTo>
                  <a:lnTo>
                    <a:pt x="582" y="646"/>
                  </a:lnTo>
                  <a:lnTo>
                    <a:pt x="582" y="678"/>
                  </a:lnTo>
                  <a:lnTo>
                    <a:pt x="584" y="749"/>
                  </a:lnTo>
                  <a:lnTo>
                    <a:pt x="597" y="835"/>
                  </a:lnTo>
                  <a:lnTo>
                    <a:pt x="628" y="914"/>
                  </a:lnTo>
                  <a:lnTo>
                    <a:pt x="639" y="932"/>
                  </a:lnTo>
                  <a:lnTo>
                    <a:pt x="650" y="950"/>
                  </a:lnTo>
                  <a:lnTo>
                    <a:pt x="661" y="966"/>
                  </a:lnTo>
                  <a:lnTo>
                    <a:pt x="670" y="979"/>
                  </a:lnTo>
                  <a:lnTo>
                    <a:pt x="676" y="991"/>
                  </a:lnTo>
                  <a:lnTo>
                    <a:pt x="683" y="1003"/>
                  </a:lnTo>
                  <a:lnTo>
                    <a:pt x="689" y="1011"/>
                  </a:lnTo>
                  <a:lnTo>
                    <a:pt x="694" y="1018"/>
                  </a:lnTo>
                  <a:lnTo>
                    <a:pt x="92" y="1083"/>
                  </a:lnTo>
                  <a:lnTo>
                    <a:pt x="0" y="735"/>
                  </a:lnTo>
                  <a:lnTo>
                    <a:pt x="107" y="717"/>
                  </a:lnTo>
                  <a:lnTo>
                    <a:pt x="46" y="584"/>
                  </a:lnTo>
                  <a:lnTo>
                    <a:pt x="44" y="584"/>
                  </a:lnTo>
                  <a:lnTo>
                    <a:pt x="33" y="586"/>
                  </a:lnTo>
                  <a:lnTo>
                    <a:pt x="20" y="588"/>
                  </a:lnTo>
                  <a:lnTo>
                    <a:pt x="0" y="589"/>
                  </a:lnTo>
                  <a:lnTo>
                    <a:pt x="4" y="572"/>
                  </a:lnTo>
                  <a:lnTo>
                    <a:pt x="13" y="551"/>
                  </a:lnTo>
                  <a:lnTo>
                    <a:pt x="22" y="520"/>
                  </a:lnTo>
                  <a:lnTo>
                    <a:pt x="37" y="487"/>
                  </a:lnTo>
                  <a:lnTo>
                    <a:pt x="37" y="485"/>
                  </a:lnTo>
                  <a:lnTo>
                    <a:pt x="46" y="468"/>
                  </a:lnTo>
                  <a:lnTo>
                    <a:pt x="53" y="448"/>
                  </a:lnTo>
                  <a:lnTo>
                    <a:pt x="61" y="430"/>
                  </a:lnTo>
                  <a:lnTo>
                    <a:pt x="72" y="409"/>
                  </a:lnTo>
                  <a:lnTo>
                    <a:pt x="83" y="388"/>
                  </a:lnTo>
                  <a:lnTo>
                    <a:pt x="94" y="366"/>
                  </a:lnTo>
                  <a:lnTo>
                    <a:pt x="107" y="342"/>
                  </a:lnTo>
                  <a:lnTo>
                    <a:pt x="121" y="319"/>
                  </a:lnTo>
                  <a:lnTo>
                    <a:pt x="154" y="263"/>
                  </a:lnTo>
                  <a:lnTo>
                    <a:pt x="191" y="210"/>
                  </a:lnTo>
                  <a:lnTo>
                    <a:pt x="228" y="159"/>
                  </a:lnTo>
                  <a:lnTo>
                    <a:pt x="266" y="114"/>
                  </a:lnTo>
                  <a:lnTo>
                    <a:pt x="301" y="73"/>
                  </a:lnTo>
                  <a:lnTo>
                    <a:pt x="329" y="40"/>
                  </a:lnTo>
                  <a:lnTo>
                    <a:pt x="353" y="15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91" y="1"/>
                  </a:lnTo>
                  <a:lnTo>
                    <a:pt x="406" y="3"/>
                  </a:lnTo>
                  <a:lnTo>
                    <a:pt x="426" y="5"/>
                  </a:lnTo>
                  <a:lnTo>
                    <a:pt x="446" y="6"/>
                  </a:lnTo>
                  <a:lnTo>
                    <a:pt x="468" y="10"/>
                  </a:lnTo>
                  <a:lnTo>
                    <a:pt x="492" y="11"/>
                  </a:lnTo>
                  <a:lnTo>
                    <a:pt x="518" y="13"/>
                  </a:lnTo>
                  <a:lnTo>
                    <a:pt x="544" y="16"/>
                  </a:lnTo>
                  <a:lnTo>
                    <a:pt x="571" y="20"/>
                  </a:lnTo>
                  <a:lnTo>
                    <a:pt x="599" y="23"/>
                  </a:lnTo>
                  <a:lnTo>
                    <a:pt x="628" y="25"/>
                  </a:lnTo>
                  <a:lnTo>
                    <a:pt x="656" y="28"/>
                  </a:lnTo>
                  <a:lnTo>
                    <a:pt x="685" y="31"/>
                  </a:lnTo>
                  <a:lnTo>
                    <a:pt x="714" y="35"/>
                  </a:lnTo>
                  <a:lnTo>
                    <a:pt x="740" y="38"/>
                  </a:lnTo>
                  <a:lnTo>
                    <a:pt x="784" y="43"/>
                  </a:lnTo>
                  <a:lnTo>
                    <a:pt x="823" y="50"/>
                  </a:lnTo>
                  <a:lnTo>
                    <a:pt x="861" y="57"/>
                  </a:lnTo>
                  <a:lnTo>
                    <a:pt x="894" y="63"/>
                  </a:lnTo>
                  <a:lnTo>
                    <a:pt x="922" y="72"/>
                  </a:lnTo>
                  <a:lnTo>
                    <a:pt x="949" y="77"/>
                  </a:lnTo>
                  <a:lnTo>
                    <a:pt x="970" y="84"/>
                  </a:lnTo>
                  <a:lnTo>
                    <a:pt x="986" y="89"/>
                  </a:lnTo>
                  <a:lnTo>
                    <a:pt x="595" y="490"/>
                  </a:lnTo>
                  <a:lnTo>
                    <a:pt x="577" y="487"/>
                  </a:lnTo>
                  <a:lnTo>
                    <a:pt x="560" y="483"/>
                  </a:lnTo>
                  <a:lnTo>
                    <a:pt x="542" y="482"/>
                  </a:lnTo>
                  <a:lnTo>
                    <a:pt x="527" y="478"/>
                  </a:lnTo>
                  <a:lnTo>
                    <a:pt x="514" y="477"/>
                  </a:lnTo>
                  <a:lnTo>
                    <a:pt x="503" y="477"/>
                  </a:lnTo>
                  <a:lnTo>
                    <a:pt x="494" y="475"/>
                  </a:lnTo>
                  <a:lnTo>
                    <a:pt x="492" y="475"/>
                  </a:lnTo>
                  <a:close/>
                </a:path>
              </a:pathLst>
            </a:custGeom>
            <a:solidFill>
              <a:srgbClr val="28C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2332" y="2107"/>
              <a:ext cx="481" cy="598"/>
            </a:xfrm>
            <a:custGeom>
              <a:avLst/>
              <a:gdLst>
                <a:gd name="T0" fmla="*/ 437 w 481"/>
                <a:gd name="T1" fmla="*/ 314 h 598"/>
                <a:gd name="T2" fmla="*/ 459 w 481"/>
                <a:gd name="T3" fmla="*/ 302 h 598"/>
                <a:gd name="T4" fmla="*/ 437 w 481"/>
                <a:gd name="T5" fmla="*/ 301 h 598"/>
                <a:gd name="T6" fmla="*/ 400 w 481"/>
                <a:gd name="T7" fmla="*/ 292 h 598"/>
                <a:gd name="T8" fmla="*/ 360 w 481"/>
                <a:gd name="T9" fmla="*/ 156 h 598"/>
                <a:gd name="T10" fmla="*/ 341 w 481"/>
                <a:gd name="T11" fmla="*/ 91 h 598"/>
                <a:gd name="T12" fmla="*/ 319 w 481"/>
                <a:gd name="T13" fmla="*/ 54 h 598"/>
                <a:gd name="T14" fmla="*/ 295 w 481"/>
                <a:gd name="T15" fmla="*/ 23 h 598"/>
                <a:gd name="T16" fmla="*/ 235 w 481"/>
                <a:gd name="T17" fmla="*/ 8 h 598"/>
                <a:gd name="T18" fmla="*/ 187 w 481"/>
                <a:gd name="T19" fmla="*/ 0 h 598"/>
                <a:gd name="T20" fmla="*/ 163 w 481"/>
                <a:gd name="T21" fmla="*/ 10 h 598"/>
                <a:gd name="T22" fmla="*/ 154 w 481"/>
                <a:gd name="T23" fmla="*/ 22 h 598"/>
                <a:gd name="T24" fmla="*/ 154 w 481"/>
                <a:gd name="T25" fmla="*/ 37 h 598"/>
                <a:gd name="T26" fmla="*/ 112 w 481"/>
                <a:gd name="T27" fmla="*/ 27 h 598"/>
                <a:gd name="T28" fmla="*/ 75 w 481"/>
                <a:gd name="T29" fmla="*/ 25 h 598"/>
                <a:gd name="T30" fmla="*/ 86 w 481"/>
                <a:gd name="T31" fmla="*/ 44 h 598"/>
                <a:gd name="T32" fmla="*/ 119 w 481"/>
                <a:gd name="T33" fmla="*/ 64 h 598"/>
                <a:gd name="T34" fmla="*/ 79 w 481"/>
                <a:gd name="T35" fmla="*/ 70 h 598"/>
                <a:gd name="T36" fmla="*/ 49 w 481"/>
                <a:gd name="T37" fmla="*/ 67 h 598"/>
                <a:gd name="T38" fmla="*/ 49 w 481"/>
                <a:gd name="T39" fmla="*/ 77 h 598"/>
                <a:gd name="T40" fmla="*/ 46 w 481"/>
                <a:gd name="T41" fmla="*/ 107 h 598"/>
                <a:gd name="T42" fmla="*/ 9 w 481"/>
                <a:gd name="T43" fmla="*/ 104 h 598"/>
                <a:gd name="T44" fmla="*/ 31 w 481"/>
                <a:gd name="T45" fmla="*/ 131 h 598"/>
                <a:gd name="T46" fmla="*/ 53 w 481"/>
                <a:gd name="T47" fmla="*/ 141 h 598"/>
                <a:gd name="T48" fmla="*/ 84 w 481"/>
                <a:gd name="T49" fmla="*/ 217 h 598"/>
                <a:gd name="T50" fmla="*/ 134 w 481"/>
                <a:gd name="T51" fmla="*/ 336 h 598"/>
                <a:gd name="T52" fmla="*/ 136 w 481"/>
                <a:gd name="T53" fmla="*/ 376 h 598"/>
                <a:gd name="T54" fmla="*/ 68 w 481"/>
                <a:gd name="T55" fmla="*/ 401 h 598"/>
                <a:gd name="T56" fmla="*/ 31 w 481"/>
                <a:gd name="T57" fmla="*/ 418 h 598"/>
                <a:gd name="T58" fmla="*/ 18 w 481"/>
                <a:gd name="T59" fmla="*/ 427 h 598"/>
                <a:gd name="T60" fmla="*/ 20 w 481"/>
                <a:gd name="T61" fmla="*/ 430 h 598"/>
                <a:gd name="T62" fmla="*/ 95 w 481"/>
                <a:gd name="T63" fmla="*/ 405 h 598"/>
                <a:gd name="T64" fmla="*/ 145 w 481"/>
                <a:gd name="T65" fmla="*/ 386 h 598"/>
                <a:gd name="T66" fmla="*/ 163 w 481"/>
                <a:gd name="T67" fmla="*/ 396 h 598"/>
                <a:gd name="T68" fmla="*/ 187 w 481"/>
                <a:gd name="T69" fmla="*/ 445 h 598"/>
                <a:gd name="T70" fmla="*/ 215 w 481"/>
                <a:gd name="T71" fmla="*/ 457 h 598"/>
                <a:gd name="T72" fmla="*/ 251 w 481"/>
                <a:gd name="T73" fmla="*/ 452 h 598"/>
                <a:gd name="T74" fmla="*/ 277 w 481"/>
                <a:gd name="T75" fmla="*/ 445 h 598"/>
                <a:gd name="T76" fmla="*/ 292 w 481"/>
                <a:gd name="T77" fmla="*/ 418 h 598"/>
                <a:gd name="T78" fmla="*/ 330 w 481"/>
                <a:gd name="T79" fmla="*/ 455 h 598"/>
                <a:gd name="T80" fmla="*/ 292 w 481"/>
                <a:gd name="T81" fmla="*/ 495 h 598"/>
                <a:gd name="T82" fmla="*/ 262 w 481"/>
                <a:gd name="T83" fmla="*/ 502 h 598"/>
                <a:gd name="T84" fmla="*/ 233 w 481"/>
                <a:gd name="T85" fmla="*/ 507 h 598"/>
                <a:gd name="T86" fmla="*/ 237 w 481"/>
                <a:gd name="T87" fmla="*/ 524 h 598"/>
                <a:gd name="T88" fmla="*/ 251 w 481"/>
                <a:gd name="T89" fmla="*/ 526 h 598"/>
                <a:gd name="T90" fmla="*/ 277 w 481"/>
                <a:gd name="T91" fmla="*/ 526 h 598"/>
                <a:gd name="T92" fmla="*/ 308 w 481"/>
                <a:gd name="T93" fmla="*/ 524 h 598"/>
                <a:gd name="T94" fmla="*/ 358 w 481"/>
                <a:gd name="T95" fmla="*/ 522 h 598"/>
                <a:gd name="T96" fmla="*/ 398 w 481"/>
                <a:gd name="T97" fmla="*/ 522 h 598"/>
                <a:gd name="T98" fmla="*/ 417 w 481"/>
                <a:gd name="T99" fmla="*/ 532 h 598"/>
                <a:gd name="T100" fmla="*/ 439 w 481"/>
                <a:gd name="T101" fmla="*/ 583 h 598"/>
                <a:gd name="T102" fmla="*/ 464 w 481"/>
                <a:gd name="T103" fmla="*/ 595 h 598"/>
                <a:gd name="T104" fmla="*/ 409 w 481"/>
                <a:gd name="T105" fmla="*/ 322 h 5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1" h="598">
                  <a:moveTo>
                    <a:pt x="409" y="322"/>
                  </a:moveTo>
                  <a:lnTo>
                    <a:pt x="422" y="319"/>
                  </a:lnTo>
                  <a:lnTo>
                    <a:pt x="437" y="314"/>
                  </a:lnTo>
                  <a:lnTo>
                    <a:pt x="448" y="309"/>
                  </a:lnTo>
                  <a:lnTo>
                    <a:pt x="455" y="306"/>
                  </a:lnTo>
                  <a:lnTo>
                    <a:pt x="459" y="302"/>
                  </a:lnTo>
                  <a:lnTo>
                    <a:pt x="455" y="301"/>
                  </a:lnTo>
                  <a:lnTo>
                    <a:pt x="448" y="301"/>
                  </a:lnTo>
                  <a:lnTo>
                    <a:pt x="437" y="301"/>
                  </a:lnTo>
                  <a:lnTo>
                    <a:pt x="420" y="302"/>
                  </a:lnTo>
                  <a:lnTo>
                    <a:pt x="404" y="304"/>
                  </a:lnTo>
                  <a:lnTo>
                    <a:pt x="400" y="292"/>
                  </a:lnTo>
                  <a:lnTo>
                    <a:pt x="385" y="237"/>
                  </a:lnTo>
                  <a:lnTo>
                    <a:pt x="371" y="193"/>
                  </a:lnTo>
                  <a:lnTo>
                    <a:pt x="360" y="156"/>
                  </a:lnTo>
                  <a:lnTo>
                    <a:pt x="352" y="128"/>
                  </a:lnTo>
                  <a:lnTo>
                    <a:pt x="345" y="106"/>
                  </a:lnTo>
                  <a:lnTo>
                    <a:pt x="341" y="91"/>
                  </a:lnTo>
                  <a:lnTo>
                    <a:pt x="336" y="80"/>
                  </a:lnTo>
                  <a:lnTo>
                    <a:pt x="334" y="75"/>
                  </a:lnTo>
                  <a:lnTo>
                    <a:pt x="319" y="54"/>
                  </a:lnTo>
                  <a:lnTo>
                    <a:pt x="308" y="38"/>
                  </a:lnTo>
                  <a:lnTo>
                    <a:pt x="299" y="28"/>
                  </a:lnTo>
                  <a:lnTo>
                    <a:pt x="295" y="23"/>
                  </a:lnTo>
                  <a:lnTo>
                    <a:pt x="275" y="17"/>
                  </a:lnTo>
                  <a:lnTo>
                    <a:pt x="253" y="12"/>
                  </a:lnTo>
                  <a:lnTo>
                    <a:pt x="235" y="8"/>
                  </a:lnTo>
                  <a:lnTo>
                    <a:pt x="218" y="5"/>
                  </a:lnTo>
                  <a:lnTo>
                    <a:pt x="200" y="2"/>
                  </a:lnTo>
                  <a:lnTo>
                    <a:pt x="187" y="0"/>
                  </a:lnTo>
                  <a:lnTo>
                    <a:pt x="178" y="0"/>
                  </a:lnTo>
                  <a:lnTo>
                    <a:pt x="172" y="2"/>
                  </a:lnTo>
                  <a:lnTo>
                    <a:pt x="163" y="10"/>
                  </a:lnTo>
                  <a:lnTo>
                    <a:pt x="156" y="17"/>
                  </a:lnTo>
                  <a:lnTo>
                    <a:pt x="154" y="20"/>
                  </a:lnTo>
                  <a:lnTo>
                    <a:pt x="154" y="22"/>
                  </a:lnTo>
                  <a:lnTo>
                    <a:pt x="154" y="25"/>
                  </a:lnTo>
                  <a:lnTo>
                    <a:pt x="154" y="30"/>
                  </a:lnTo>
                  <a:lnTo>
                    <a:pt x="154" y="37"/>
                  </a:lnTo>
                  <a:lnTo>
                    <a:pt x="154" y="40"/>
                  </a:lnTo>
                  <a:lnTo>
                    <a:pt x="132" y="33"/>
                  </a:lnTo>
                  <a:lnTo>
                    <a:pt x="112" y="27"/>
                  </a:lnTo>
                  <a:lnTo>
                    <a:pt x="95" y="23"/>
                  </a:lnTo>
                  <a:lnTo>
                    <a:pt x="81" y="23"/>
                  </a:lnTo>
                  <a:lnTo>
                    <a:pt x="75" y="25"/>
                  </a:lnTo>
                  <a:lnTo>
                    <a:pt x="75" y="28"/>
                  </a:lnTo>
                  <a:lnTo>
                    <a:pt x="79" y="35"/>
                  </a:lnTo>
                  <a:lnTo>
                    <a:pt x="86" y="44"/>
                  </a:lnTo>
                  <a:lnTo>
                    <a:pt x="95" y="50"/>
                  </a:lnTo>
                  <a:lnTo>
                    <a:pt x="101" y="55"/>
                  </a:lnTo>
                  <a:lnTo>
                    <a:pt x="119" y="64"/>
                  </a:lnTo>
                  <a:lnTo>
                    <a:pt x="136" y="74"/>
                  </a:lnTo>
                  <a:lnTo>
                    <a:pt x="143" y="79"/>
                  </a:lnTo>
                  <a:lnTo>
                    <a:pt x="79" y="70"/>
                  </a:lnTo>
                  <a:lnTo>
                    <a:pt x="68" y="69"/>
                  </a:lnTo>
                  <a:lnTo>
                    <a:pt x="57" y="67"/>
                  </a:lnTo>
                  <a:lnTo>
                    <a:pt x="49" y="67"/>
                  </a:lnTo>
                  <a:lnTo>
                    <a:pt x="40" y="69"/>
                  </a:lnTo>
                  <a:lnTo>
                    <a:pt x="44" y="72"/>
                  </a:lnTo>
                  <a:lnTo>
                    <a:pt x="49" y="77"/>
                  </a:lnTo>
                  <a:lnTo>
                    <a:pt x="55" y="80"/>
                  </a:lnTo>
                  <a:lnTo>
                    <a:pt x="62" y="86"/>
                  </a:lnTo>
                  <a:lnTo>
                    <a:pt x="46" y="107"/>
                  </a:lnTo>
                  <a:lnTo>
                    <a:pt x="33" y="106"/>
                  </a:lnTo>
                  <a:lnTo>
                    <a:pt x="20" y="104"/>
                  </a:lnTo>
                  <a:lnTo>
                    <a:pt x="9" y="104"/>
                  </a:lnTo>
                  <a:lnTo>
                    <a:pt x="0" y="104"/>
                  </a:lnTo>
                  <a:lnTo>
                    <a:pt x="16" y="119"/>
                  </a:lnTo>
                  <a:lnTo>
                    <a:pt x="31" y="131"/>
                  </a:lnTo>
                  <a:lnTo>
                    <a:pt x="42" y="138"/>
                  </a:lnTo>
                  <a:lnTo>
                    <a:pt x="46" y="139"/>
                  </a:lnTo>
                  <a:lnTo>
                    <a:pt x="53" y="141"/>
                  </a:lnTo>
                  <a:lnTo>
                    <a:pt x="57" y="153"/>
                  </a:lnTo>
                  <a:lnTo>
                    <a:pt x="68" y="180"/>
                  </a:lnTo>
                  <a:lnTo>
                    <a:pt x="84" y="217"/>
                  </a:lnTo>
                  <a:lnTo>
                    <a:pt x="101" y="259"/>
                  </a:lnTo>
                  <a:lnTo>
                    <a:pt x="119" y="301"/>
                  </a:lnTo>
                  <a:lnTo>
                    <a:pt x="134" y="336"/>
                  </a:lnTo>
                  <a:lnTo>
                    <a:pt x="145" y="361"/>
                  </a:lnTo>
                  <a:lnTo>
                    <a:pt x="150" y="371"/>
                  </a:lnTo>
                  <a:lnTo>
                    <a:pt x="136" y="376"/>
                  </a:lnTo>
                  <a:lnTo>
                    <a:pt x="110" y="386"/>
                  </a:lnTo>
                  <a:lnTo>
                    <a:pt x="88" y="395"/>
                  </a:lnTo>
                  <a:lnTo>
                    <a:pt x="68" y="401"/>
                  </a:lnTo>
                  <a:lnTo>
                    <a:pt x="53" y="408"/>
                  </a:lnTo>
                  <a:lnTo>
                    <a:pt x="40" y="413"/>
                  </a:lnTo>
                  <a:lnTo>
                    <a:pt x="31" y="418"/>
                  </a:lnTo>
                  <a:lnTo>
                    <a:pt x="22" y="422"/>
                  </a:lnTo>
                  <a:lnTo>
                    <a:pt x="18" y="425"/>
                  </a:lnTo>
                  <a:lnTo>
                    <a:pt x="18" y="427"/>
                  </a:lnTo>
                  <a:lnTo>
                    <a:pt x="20" y="427"/>
                  </a:lnTo>
                  <a:lnTo>
                    <a:pt x="20" y="428"/>
                  </a:lnTo>
                  <a:lnTo>
                    <a:pt x="20" y="430"/>
                  </a:lnTo>
                  <a:lnTo>
                    <a:pt x="46" y="420"/>
                  </a:lnTo>
                  <a:lnTo>
                    <a:pt x="73" y="411"/>
                  </a:lnTo>
                  <a:lnTo>
                    <a:pt x="95" y="405"/>
                  </a:lnTo>
                  <a:lnTo>
                    <a:pt x="114" y="396"/>
                  </a:lnTo>
                  <a:lnTo>
                    <a:pt x="132" y="391"/>
                  </a:lnTo>
                  <a:lnTo>
                    <a:pt x="145" y="386"/>
                  </a:lnTo>
                  <a:lnTo>
                    <a:pt x="154" y="385"/>
                  </a:lnTo>
                  <a:lnTo>
                    <a:pt x="156" y="383"/>
                  </a:lnTo>
                  <a:lnTo>
                    <a:pt x="163" y="396"/>
                  </a:lnTo>
                  <a:lnTo>
                    <a:pt x="172" y="415"/>
                  </a:lnTo>
                  <a:lnTo>
                    <a:pt x="178" y="430"/>
                  </a:lnTo>
                  <a:lnTo>
                    <a:pt x="187" y="445"/>
                  </a:lnTo>
                  <a:lnTo>
                    <a:pt x="193" y="459"/>
                  </a:lnTo>
                  <a:lnTo>
                    <a:pt x="204" y="459"/>
                  </a:lnTo>
                  <a:lnTo>
                    <a:pt x="215" y="457"/>
                  </a:lnTo>
                  <a:lnTo>
                    <a:pt x="226" y="455"/>
                  </a:lnTo>
                  <a:lnTo>
                    <a:pt x="240" y="453"/>
                  </a:lnTo>
                  <a:lnTo>
                    <a:pt x="251" y="452"/>
                  </a:lnTo>
                  <a:lnTo>
                    <a:pt x="262" y="450"/>
                  </a:lnTo>
                  <a:lnTo>
                    <a:pt x="270" y="447"/>
                  </a:lnTo>
                  <a:lnTo>
                    <a:pt x="277" y="445"/>
                  </a:lnTo>
                  <a:lnTo>
                    <a:pt x="286" y="435"/>
                  </a:lnTo>
                  <a:lnTo>
                    <a:pt x="290" y="425"/>
                  </a:lnTo>
                  <a:lnTo>
                    <a:pt x="292" y="418"/>
                  </a:lnTo>
                  <a:lnTo>
                    <a:pt x="303" y="422"/>
                  </a:lnTo>
                  <a:lnTo>
                    <a:pt x="319" y="435"/>
                  </a:lnTo>
                  <a:lnTo>
                    <a:pt x="330" y="455"/>
                  </a:lnTo>
                  <a:lnTo>
                    <a:pt x="325" y="475"/>
                  </a:lnTo>
                  <a:lnTo>
                    <a:pt x="303" y="492"/>
                  </a:lnTo>
                  <a:lnTo>
                    <a:pt x="292" y="495"/>
                  </a:lnTo>
                  <a:lnTo>
                    <a:pt x="284" y="499"/>
                  </a:lnTo>
                  <a:lnTo>
                    <a:pt x="273" y="501"/>
                  </a:lnTo>
                  <a:lnTo>
                    <a:pt x="262" y="502"/>
                  </a:lnTo>
                  <a:lnTo>
                    <a:pt x="253" y="504"/>
                  </a:lnTo>
                  <a:lnTo>
                    <a:pt x="242" y="506"/>
                  </a:lnTo>
                  <a:lnTo>
                    <a:pt x="233" y="507"/>
                  </a:lnTo>
                  <a:lnTo>
                    <a:pt x="224" y="507"/>
                  </a:lnTo>
                  <a:lnTo>
                    <a:pt x="233" y="519"/>
                  </a:lnTo>
                  <a:lnTo>
                    <a:pt x="237" y="524"/>
                  </a:lnTo>
                  <a:lnTo>
                    <a:pt x="240" y="526"/>
                  </a:lnTo>
                  <a:lnTo>
                    <a:pt x="242" y="526"/>
                  </a:lnTo>
                  <a:lnTo>
                    <a:pt x="251" y="526"/>
                  </a:lnTo>
                  <a:lnTo>
                    <a:pt x="257" y="526"/>
                  </a:lnTo>
                  <a:lnTo>
                    <a:pt x="268" y="526"/>
                  </a:lnTo>
                  <a:lnTo>
                    <a:pt x="277" y="526"/>
                  </a:lnTo>
                  <a:lnTo>
                    <a:pt x="288" y="526"/>
                  </a:lnTo>
                  <a:lnTo>
                    <a:pt x="297" y="526"/>
                  </a:lnTo>
                  <a:lnTo>
                    <a:pt x="308" y="524"/>
                  </a:lnTo>
                  <a:lnTo>
                    <a:pt x="319" y="524"/>
                  </a:lnTo>
                  <a:lnTo>
                    <a:pt x="338" y="522"/>
                  </a:lnTo>
                  <a:lnTo>
                    <a:pt x="358" y="522"/>
                  </a:lnTo>
                  <a:lnTo>
                    <a:pt x="374" y="522"/>
                  </a:lnTo>
                  <a:lnTo>
                    <a:pt x="387" y="522"/>
                  </a:lnTo>
                  <a:lnTo>
                    <a:pt x="398" y="522"/>
                  </a:lnTo>
                  <a:lnTo>
                    <a:pt x="407" y="526"/>
                  </a:lnTo>
                  <a:lnTo>
                    <a:pt x="413" y="527"/>
                  </a:lnTo>
                  <a:lnTo>
                    <a:pt x="417" y="532"/>
                  </a:lnTo>
                  <a:lnTo>
                    <a:pt x="426" y="546"/>
                  </a:lnTo>
                  <a:lnTo>
                    <a:pt x="433" y="563"/>
                  </a:lnTo>
                  <a:lnTo>
                    <a:pt x="439" y="583"/>
                  </a:lnTo>
                  <a:lnTo>
                    <a:pt x="446" y="598"/>
                  </a:lnTo>
                  <a:lnTo>
                    <a:pt x="455" y="596"/>
                  </a:lnTo>
                  <a:lnTo>
                    <a:pt x="464" y="595"/>
                  </a:lnTo>
                  <a:lnTo>
                    <a:pt x="472" y="595"/>
                  </a:lnTo>
                  <a:lnTo>
                    <a:pt x="481" y="593"/>
                  </a:lnTo>
                  <a:lnTo>
                    <a:pt x="409" y="322"/>
                  </a:lnTo>
                  <a:close/>
                </a:path>
              </a:pathLst>
            </a:custGeom>
            <a:solidFill>
              <a:srgbClr val="FFD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Rectangle 88"/>
            <p:cNvSpPr>
              <a:spLocks noChangeArrowheads="1"/>
            </p:cNvSpPr>
            <p:nvPr/>
          </p:nvSpPr>
          <p:spPr bwMode="auto">
            <a:xfrm>
              <a:off x="2567" y="2441"/>
              <a:ext cx="33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" name="Freeform 89"/>
            <p:cNvSpPr>
              <a:spLocks/>
            </p:cNvSpPr>
            <p:nvPr/>
          </p:nvSpPr>
          <p:spPr bwMode="auto">
            <a:xfrm>
              <a:off x="3101" y="2688"/>
              <a:ext cx="288" cy="671"/>
            </a:xfrm>
            <a:custGeom>
              <a:avLst/>
              <a:gdLst>
                <a:gd name="T0" fmla="*/ 283 w 288"/>
                <a:gd name="T1" fmla="*/ 548 h 671"/>
                <a:gd name="T2" fmla="*/ 149 w 288"/>
                <a:gd name="T3" fmla="*/ 548 h 671"/>
                <a:gd name="T4" fmla="*/ 147 w 288"/>
                <a:gd name="T5" fmla="*/ 528 h 671"/>
                <a:gd name="T6" fmla="*/ 147 w 288"/>
                <a:gd name="T7" fmla="*/ 501 h 671"/>
                <a:gd name="T8" fmla="*/ 147 w 288"/>
                <a:gd name="T9" fmla="*/ 467 h 671"/>
                <a:gd name="T10" fmla="*/ 151 w 288"/>
                <a:gd name="T11" fmla="*/ 430 h 671"/>
                <a:gd name="T12" fmla="*/ 158 w 288"/>
                <a:gd name="T13" fmla="*/ 405 h 671"/>
                <a:gd name="T14" fmla="*/ 171 w 288"/>
                <a:gd name="T15" fmla="*/ 378 h 671"/>
                <a:gd name="T16" fmla="*/ 187 w 288"/>
                <a:gd name="T17" fmla="*/ 351 h 671"/>
                <a:gd name="T18" fmla="*/ 206 w 288"/>
                <a:gd name="T19" fmla="*/ 326 h 671"/>
                <a:gd name="T20" fmla="*/ 224 w 288"/>
                <a:gd name="T21" fmla="*/ 304 h 671"/>
                <a:gd name="T22" fmla="*/ 239 w 288"/>
                <a:gd name="T23" fmla="*/ 286 h 671"/>
                <a:gd name="T24" fmla="*/ 250 w 288"/>
                <a:gd name="T25" fmla="*/ 274 h 671"/>
                <a:gd name="T26" fmla="*/ 255 w 288"/>
                <a:gd name="T27" fmla="*/ 269 h 671"/>
                <a:gd name="T28" fmla="*/ 270 w 288"/>
                <a:gd name="T29" fmla="*/ 252 h 671"/>
                <a:gd name="T30" fmla="*/ 50 w 288"/>
                <a:gd name="T31" fmla="*/ 240 h 671"/>
                <a:gd name="T32" fmla="*/ 224 w 288"/>
                <a:gd name="T33" fmla="*/ 12 h 671"/>
                <a:gd name="T34" fmla="*/ 198 w 288"/>
                <a:gd name="T35" fmla="*/ 0 h 671"/>
                <a:gd name="T36" fmla="*/ 0 w 288"/>
                <a:gd name="T37" fmla="*/ 261 h 671"/>
                <a:gd name="T38" fmla="*/ 215 w 288"/>
                <a:gd name="T39" fmla="*/ 272 h 671"/>
                <a:gd name="T40" fmla="*/ 204 w 288"/>
                <a:gd name="T41" fmla="*/ 286 h 671"/>
                <a:gd name="T42" fmla="*/ 189 w 288"/>
                <a:gd name="T43" fmla="*/ 303 h 671"/>
                <a:gd name="T44" fmla="*/ 176 w 288"/>
                <a:gd name="T45" fmla="*/ 321 h 671"/>
                <a:gd name="T46" fmla="*/ 160 w 288"/>
                <a:gd name="T47" fmla="*/ 341 h 671"/>
                <a:gd name="T48" fmla="*/ 147 w 288"/>
                <a:gd name="T49" fmla="*/ 363 h 671"/>
                <a:gd name="T50" fmla="*/ 136 w 288"/>
                <a:gd name="T51" fmla="*/ 385 h 671"/>
                <a:gd name="T52" fmla="*/ 125 w 288"/>
                <a:gd name="T53" fmla="*/ 407 h 671"/>
                <a:gd name="T54" fmla="*/ 121 w 288"/>
                <a:gd name="T55" fmla="*/ 427 h 671"/>
                <a:gd name="T56" fmla="*/ 114 w 288"/>
                <a:gd name="T57" fmla="*/ 477 h 671"/>
                <a:gd name="T58" fmla="*/ 116 w 288"/>
                <a:gd name="T59" fmla="*/ 519 h 671"/>
                <a:gd name="T60" fmla="*/ 118 w 288"/>
                <a:gd name="T61" fmla="*/ 550 h 671"/>
                <a:gd name="T62" fmla="*/ 121 w 288"/>
                <a:gd name="T63" fmla="*/ 561 h 671"/>
                <a:gd name="T64" fmla="*/ 123 w 288"/>
                <a:gd name="T65" fmla="*/ 571 h 671"/>
                <a:gd name="T66" fmla="*/ 255 w 288"/>
                <a:gd name="T67" fmla="*/ 571 h 671"/>
                <a:gd name="T68" fmla="*/ 257 w 288"/>
                <a:gd name="T69" fmla="*/ 671 h 671"/>
                <a:gd name="T70" fmla="*/ 288 w 288"/>
                <a:gd name="T71" fmla="*/ 671 h 671"/>
                <a:gd name="T72" fmla="*/ 283 w 288"/>
                <a:gd name="T73" fmla="*/ 548 h 67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88" h="671">
                  <a:moveTo>
                    <a:pt x="283" y="548"/>
                  </a:moveTo>
                  <a:lnTo>
                    <a:pt x="149" y="548"/>
                  </a:lnTo>
                  <a:lnTo>
                    <a:pt x="147" y="528"/>
                  </a:lnTo>
                  <a:lnTo>
                    <a:pt x="147" y="501"/>
                  </a:lnTo>
                  <a:lnTo>
                    <a:pt x="147" y="467"/>
                  </a:lnTo>
                  <a:lnTo>
                    <a:pt x="151" y="430"/>
                  </a:lnTo>
                  <a:lnTo>
                    <a:pt x="158" y="405"/>
                  </a:lnTo>
                  <a:lnTo>
                    <a:pt x="171" y="378"/>
                  </a:lnTo>
                  <a:lnTo>
                    <a:pt x="187" y="351"/>
                  </a:lnTo>
                  <a:lnTo>
                    <a:pt x="206" y="326"/>
                  </a:lnTo>
                  <a:lnTo>
                    <a:pt x="224" y="304"/>
                  </a:lnTo>
                  <a:lnTo>
                    <a:pt x="239" y="286"/>
                  </a:lnTo>
                  <a:lnTo>
                    <a:pt x="250" y="274"/>
                  </a:lnTo>
                  <a:lnTo>
                    <a:pt x="255" y="269"/>
                  </a:lnTo>
                  <a:lnTo>
                    <a:pt x="270" y="252"/>
                  </a:lnTo>
                  <a:lnTo>
                    <a:pt x="50" y="240"/>
                  </a:lnTo>
                  <a:lnTo>
                    <a:pt x="224" y="12"/>
                  </a:lnTo>
                  <a:lnTo>
                    <a:pt x="198" y="0"/>
                  </a:lnTo>
                  <a:lnTo>
                    <a:pt x="0" y="261"/>
                  </a:lnTo>
                  <a:lnTo>
                    <a:pt x="215" y="272"/>
                  </a:lnTo>
                  <a:lnTo>
                    <a:pt x="204" y="286"/>
                  </a:lnTo>
                  <a:lnTo>
                    <a:pt x="189" y="303"/>
                  </a:lnTo>
                  <a:lnTo>
                    <a:pt x="176" y="321"/>
                  </a:lnTo>
                  <a:lnTo>
                    <a:pt x="160" y="341"/>
                  </a:lnTo>
                  <a:lnTo>
                    <a:pt x="147" y="363"/>
                  </a:lnTo>
                  <a:lnTo>
                    <a:pt x="136" y="385"/>
                  </a:lnTo>
                  <a:lnTo>
                    <a:pt x="125" y="407"/>
                  </a:lnTo>
                  <a:lnTo>
                    <a:pt x="121" y="427"/>
                  </a:lnTo>
                  <a:lnTo>
                    <a:pt x="114" y="477"/>
                  </a:lnTo>
                  <a:lnTo>
                    <a:pt x="116" y="519"/>
                  </a:lnTo>
                  <a:lnTo>
                    <a:pt x="118" y="550"/>
                  </a:lnTo>
                  <a:lnTo>
                    <a:pt x="121" y="561"/>
                  </a:lnTo>
                  <a:lnTo>
                    <a:pt x="123" y="571"/>
                  </a:lnTo>
                  <a:lnTo>
                    <a:pt x="255" y="571"/>
                  </a:lnTo>
                  <a:lnTo>
                    <a:pt x="257" y="671"/>
                  </a:lnTo>
                  <a:lnTo>
                    <a:pt x="288" y="671"/>
                  </a:lnTo>
                  <a:lnTo>
                    <a:pt x="283" y="5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auto">
            <a:xfrm>
              <a:off x="3417" y="2660"/>
              <a:ext cx="198" cy="247"/>
            </a:xfrm>
            <a:custGeom>
              <a:avLst/>
              <a:gdLst>
                <a:gd name="T0" fmla="*/ 198 w 198"/>
                <a:gd name="T1" fmla="*/ 23 h 247"/>
                <a:gd name="T2" fmla="*/ 4 w 198"/>
                <a:gd name="T3" fmla="*/ 0 h 247"/>
                <a:gd name="T4" fmla="*/ 0 w 198"/>
                <a:gd name="T5" fmla="*/ 21 h 247"/>
                <a:gd name="T6" fmla="*/ 143 w 198"/>
                <a:gd name="T7" fmla="*/ 40 h 247"/>
                <a:gd name="T8" fmla="*/ 95 w 198"/>
                <a:gd name="T9" fmla="*/ 90 h 247"/>
                <a:gd name="T10" fmla="*/ 110 w 198"/>
                <a:gd name="T11" fmla="*/ 97 h 247"/>
                <a:gd name="T12" fmla="*/ 114 w 198"/>
                <a:gd name="T13" fmla="*/ 99 h 247"/>
                <a:gd name="T14" fmla="*/ 121 w 198"/>
                <a:gd name="T15" fmla="*/ 104 h 247"/>
                <a:gd name="T16" fmla="*/ 127 w 198"/>
                <a:gd name="T17" fmla="*/ 112 h 247"/>
                <a:gd name="T18" fmla="*/ 132 w 198"/>
                <a:gd name="T19" fmla="*/ 124 h 247"/>
                <a:gd name="T20" fmla="*/ 132 w 198"/>
                <a:gd name="T21" fmla="*/ 126 h 247"/>
                <a:gd name="T22" fmla="*/ 132 w 198"/>
                <a:gd name="T23" fmla="*/ 126 h 247"/>
                <a:gd name="T24" fmla="*/ 132 w 198"/>
                <a:gd name="T25" fmla="*/ 127 h 247"/>
                <a:gd name="T26" fmla="*/ 130 w 198"/>
                <a:gd name="T27" fmla="*/ 127 h 247"/>
                <a:gd name="T28" fmla="*/ 121 w 198"/>
                <a:gd name="T29" fmla="*/ 131 h 247"/>
                <a:gd name="T30" fmla="*/ 106 w 198"/>
                <a:gd name="T31" fmla="*/ 132 h 247"/>
                <a:gd name="T32" fmla="*/ 90 w 198"/>
                <a:gd name="T33" fmla="*/ 134 h 247"/>
                <a:gd name="T34" fmla="*/ 77 w 198"/>
                <a:gd name="T35" fmla="*/ 134 h 247"/>
                <a:gd name="T36" fmla="*/ 66 w 198"/>
                <a:gd name="T37" fmla="*/ 132 h 247"/>
                <a:gd name="T38" fmla="*/ 0 w 198"/>
                <a:gd name="T39" fmla="*/ 236 h 247"/>
                <a:gd name="T40" fmla="*/ 26 w 198"/>
                <a:gd name="T41" fmla="*/ 247 h 247"/>
                <a:gd name="T42" fmla="*/ 84 w 198"/>
                <a:gd name="T43" fmla="*/ 158 h 247"/>
                <a:gd name="T44" fmla="*/ 90 w 198"/>
                <a:gd name="T45" fmla="*/ 158 h 247"/>
                <a:gd name="T46" fmla="*/ 99 w 198"/>
                <a:gd name="T47" fmla="*/ 158 h 247"/>
                <a:gd name="T48" fmla="*/ 108 w 198"/>
                <a:gd name="T49" fmla="*/ 158 h 247"/>
                <a:gd name="T50" fmla="*/ 116 w 198"/>
                <a:gd name="T51" fmla="*/ 156 h 247"/>
                <a:gd name="T52" fmla="*/ 127 w 198"/>
                <a:gd name="T53" fmla="*/ 154 h 247"/>
                <a:gd name="T54" fmla="*/ 134 w 198"/>
                <a:gd name="T55" fmla="*/ 152 h 247"/>
                <a:gd name="T56" fmla="*/ 143 w 198"/>
                <a:gd name="T57" fmla="*/ 149 h 247"/>
                <a:gd name="T58" fmla="*/ 149 w 198"/>
                <a:gd name="T59" fmla="*/ 144 h 247"/>
                <a:gd name="T60" fmla="*/ 156 w 198"/>
                <a:gd name="T61" fmla="*/ 141 h 247"/>
                <a:gd name="T62" fmla="*/ 160 w 198"/>
                <a:gd name="T63" fmla="*/ 136 h 247"/>
                <a:gd name="T64" fmla="*/ 163 w 198"/>
                <a:gd name="T65" fmla="*/ 131 h 247"/>
                <a:gd name="T66" fmla="*/ 163 w 198"/>
                <a:gd name="T67" fmla="*/ 124 h 247"/>
                <a:gd name="T68" fmla="*/ 160 w 198"/>
                <a:gd name="T69" fmla="*/ 110 h 247"/>
                <a:gd name="T70" fmla="*/ 154 w 198"/>
                <a:gd name="T71" fmla="*/ 100 h 247"/>
                <a:gd name="T72" fmla="*/ 147 w 198"/>
                <a:gd name="T73" fmla="*/ 90 h 247"/>
                <a:gd name="T74" fmla="*/ 138 w 198"/>
                <a:gd name="T75" fmla="*/ 84 h 247"/>
                <a:gd name="T76" fmla="*/ 198 w 198"/>
                <a:gd name="T77" fmla="*/ 23 h 24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98" h="247">
                  <a:moveTo>
                    <a:pt x="198" y="23"/>
                  </a:moveTo>
                  <a:lnTo>
                    <a:pt x="4" y="0"/>
                  </a:lnTo>
                  <a:lnTo>
                    <a:pt x="0" y="21"/>
                  </a:lnTo>
                  <a:lnTo>
                    <a:pt x="143" y="40"/>
                  </a:lnTo>
                  <a:lnTo>
                    <a:pt x="95" y="90"/>
                  </a:lnTo>
                  <a:lnTo>
                    <a:pt x="110" y="97"/>
                  </a:lnTo>
                  <a:lnTo>
                    <a:pt x="114" y="99"/>
                  </a:lnTo>
                  <a:lnTo>
                    <a:pt x="121" y="104"/>
                  </a:lnTo>
                  <a:lnTo>
                    <a:pt x="127" y="112"/>
                  </a:lnTo>
                  <a:lnTo>
                    <a:pt x="132" y="124"/>
                  </a:lnTo>
                  <a:lnTo>
                    <a:pt x="132" y="126"/>
                  </a:lnTo>
                  <a:lnTo>
                    <a:pt x="132" y="127"/>
                  </a:lnTo>
                  <a:lnTo>
                    <a:pt x="130" y="127"/>
                  </a:lnTo>
                  <a:lnTo>
                    <a:pt x="121" y="131"/>
                  </a:lnTo>
                  <a:lnTo>
                    <a:pt x="106" y="132"/>
                  </a:lnTo>
                  <a:lnTo>
                    <a:pt x="90" y="134"/>
                  </a:lnTo>
                  <a:lnTo>
                    <a:pt x="77" y="134"/>
                  </a:lnTo>
                  <a:lnTo>
                    <a:pt x="66" y="132"/>
                  </a:lnTo>
                  <a:lnTo>
                    <a:pt x="0" y="236"/>
                  </a:lnTo>
                  <a:lnTo>
                    <a:pt x="26" y="247"/>
                  </a:lnTo>
                  <a:lnTo>
                    <a:pt x="84" y="158"/>
                  </a:lnTo>
                  <a:lnTo>
                    <a:pt x="90" y="158"/>
                  </a:lnTo>
                  <a:lnTo>
                    <a:pt x="99" y="158"/>
                  </a:lnTo>
                  <a:lnTo>
                    <a:pt x="108" y="158"/>
                  </a:lnTo>
                  <a:lnTo>
                    <a:pt x="116" y="156"/>
                  </a:lnTo>
                  <a:lnTo>
                    <a:pt x="127" y="154"/>
                  </a:lnTo>
                  <a:lnTo>
                    <a:pt x="134" y="152"/>
                  </a:lnTo>
                  <a:lnTo>
                    <a:pt x="143" y="149"/>
                  </a:lnTo>
                  <a:lnTo>
                    <a:pt x="149" y="144"/>
                  </a:lnTo>
                  <a:lnTo>
                    <a:pt x="156" y="141"/>
                  </a:lnTo>
                  <a:lnTo>
                    <a:pt x="160" y="136"/>
                  </a:lnTo>
                  <a:lnTo>
                    <a:pt x="163" y="131"/>
                  </a:lnTo>
                  <a:lnTo>
                    <a:pt x="163" y="124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7" y="90"/>
                  </a:lnTo>
                  <a:lnTo>
                    <a:pt x="138" y="84"/>
                  </a:lnTo>
                  <a:lnTo>
                    <a:pt x="198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1"/>
            <p:cNvSpPr>
              <a:spLocks/>
            </p:cNvSpPr>
            <p:nvPr/>
          </p:nvSpPr>
          <p:spPr bwMode="auto">
            <a:xfrm>
              <a:off x="3099" y="3286"/>
              <a:ext cx="241" cy="269"/>
            </a:xfrm>
            <a:custGeom>
              <a:avLst/>
              <a:gdLst>
                <a:gd name="T0" fmla="*/ 48 w 241"/>
                <a:gd name="T1" fmla="*/ 244 h 269"/>
                <a:gd name="T2" fmla="*/ 39 w 241"/>
                <a:gd name="T3" fmla="*/ 219 h 269"/>
                <a:gd name="T4" fmla="*/ 125 w 241"/>
                <a:gd name="T5" fmla="*/ 209 h 269"/>
                <a:gd name="T6" fmla="*/ 63 w 241"/>
                <a:gd name="T7" fmla="*/ 0 h 269"/>
                <a:gd name="T8" fmla="*/ 35 w 241"/>
                <a:gd name="T9" fmla="*/ 5 h 269"/>
                <a:gd name="T10" fmla="*/ 88 w 241"/>
                <a:gd name="T11" fmla="*/ 188 h 269"/>
                <a:gd name="T12" fmla="*/ 0 w 241"/>
                <a:gd name="T13" fmla="*/ 200 h 269"/>
                <a:gd name="T14" fmla="*/ 28 w 241"/>
                <a:gd name="T15" fmla="*/ 269 h 269"/>
                <a:gd name="T16" fmla="*/ 241 w 241"/>
                <a:gd name="T17" fmla="*/ 247 h 269"/>
                <a:gd name="T18" fmla="*/ 239 w 241"/>
                <a:gd name="T19" fmla="*/ 225 h 269"/>
                <a:gd name="T20" fmla="*/ 48 w 241"/>
                <a:gd name="T21" fmla="*/ 244 h 2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1" h="269">
                  <a:moveTo>
                    <a:pt x="48" y="244"/>
                  </a:moveTo>
                  <a:lnTo>
                    <a:pt x="39" y="219"/>
                  </a:lnTo>
                  <a:lnTo>
                    <a:pt x="125" y="209"/>
                  </a:lnTo>
                  <a:lnTo>
                    <a:pt x="63" y="0"/>
                  </a:lnTo>
                  <a:lnTo>
                    <a:pt x="35" y="5"/>
                  </a:lnTo>
                  <a:lnTo>
                    <a:pt x="88" y="188"/>
                  </a:lnTo>
                  <a:lnTo>
                    <a:pt x="0" y="200"/>
                  </a:lnTo>
                  <a:lnTo>
                    <a:pt x="28" y="269"/>
                  </a:lnTo>
                  <a:lnTo>
                    <a:pt x="241" y="247"/>
                  </a:lnTo>
                  <a:lnTo>
                    <a:pt x="239" y="225"/>
                  </a:lnTo>
                  <a:lnTo>
                    <a:pt x="48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2"/>
            <p:cNvSpPr>
              <a:spLocks/>
            </p:cNvSpPr>
            <p:nvPr/>
          </p:nvSpPr>
          <p:spPr bwMode="auto">
            <a:xfrm>
              <a:off x="3103" y="3019"/>
              <a:ext cx="68" cy="183"/>
            </a:xfrm>
            <a:custGeom>
              <a:avLst/>
              <a:gdLst>
                <a:gd name="T0" fmla="*/ 31 w 68"/>
                <a:gd name="T1" fmla="*/ 121 h 183"/>
                <a:gd name="T2" fmla="*/ 35 w 68"/>
                <a:gd name="T3" fmla="*/ 96 h 183"/>
                <a:gd name="T4" fmla="*/ 46 w 68"/>
                <a:gd name="T5" fmla="*/ 64 h 183"/>
                <a:gd name="T6" fmla="*/ 57 w 68"/>
                <a:gd name="T7" fmla="*/ 32 h 183"/>
                <a:gd name="T8" fmla="*/ 68 w 68"/>
                <a:gd name="T9" fmla="*/ 9 h 183"/>
                <a:gd name="T10" fmla="*/ 40 w 68"/>
                <a:gd name="T11" fmla="*/ 0 h 183"/>
                <a:gd name="T12" fmla="*/ 33 w 68"/>
                <a:gd name="T13" fmla="*/ 15 h 183"/>
                <a:gd name="T14" fmla="*/ 20 w 68"/>
                <a:gd name="T15" fmla="*/ 49 h 183"/>
                <a:gd name="T16" fmla="*/ 7 w 68"/>
                <a:gd name="T17" fmla="*/ 89 h 183"/>
                <a:gd name="T18" fmla="*/ 0 w 68"/>
                <a:gd name="T19" fmla="*/ 121 h 183"/>
                <a:gd name="T20" fmla="*/ 0 w 68"/>
                <a:gd name="T21" fmla="*/ 183 h 183"/>
                <a:gd name="T22" fmla="*/ 31 w 68"/>
                <a:gd name="T23" fmla="*/ 183 h 183"/>
                <a:gd name="T24" fmla="*/ 31 w 68"/>
                <a:gd name="T25" fmla="*/ 121 h 18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183">
                  <a:moveTo>
                    <a:pt x="31" y="121"/>
                  </a:moveTo>
                  <a:lnTo>
                    <a:pt x="35" y="96"/>
                  </a:lnTo>
                  <a:lnTo>
                    <a:pt x="46" y="64"/>
                  </a:lnTo>
                  <a:lnTo>
                    <a:pt x="57" y="32"/>
                  </a:lnTo>
                  <a:lnTo>
                    <a:pt x="68" y="9"/>
                  </a:lnTo>
                  <a:lnTo>
                    <a:pt x="40" y="0"/>
                  </a:lnTo>
                  <a:lnTo>
                    <a:pt x="33" y="15"/>
                  </a:lnTo>
                  <a:lnTo>
                    <a:pt x="20" y="49"/>
                  </a:lnTo>
                  <a:lnTo>
                    <a:pt x="7" y="89"/>
                  </a:lnTo>
                  <a:lnTo>
                    <a:pt x="0" y="121"/>
                  </a:lnTo>
                  <a:lnTo>
                    <a:pt x="0" y="183"/>
                  </a:lnTo>
                  <a:lnTo>
                    <a:pt x="31" y="183"/>
                  </a:lnTo>
                  <a:lnTo>
                    <a:pt x="31" y="1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3"/>
            <p:cNvSpPr>
              <a:spLocks/>
            </p:cNvSpPr>
            <p:nvPr/>
          </p:nvSpPr>
          <p:spPr bwMode="auto">
            <a:xfrm>
              <a:off x="1834" y="2534"/>
              <a:ext cx="112" cy="48"/>
            </a:xfrm>
            <a:custGeom>
              <a:avLst/>
              <a:gdLst>
                <a:gd name="T0" fmla="*/ 112 w 112"/>
                <a:gd name="T1" fmla="*/ 37 h 48"/>
                <a:gd name="T2" fmla="*/ 105 w 112"/>
                <a:gd name="T3" fmla="*/ 37 h 48"/>
                <a:gd name="T4" fmla="*/ 90 w 112"/>
                <a:gd name="T5" fmla="*/ 35 h 48"/>
                <a:gd name="T6" fmla="*/ 70 w 112"/>
                <a:gd name="T7" fmla="*/ 30 h 48"/>
                <a:gd name="T8" fmla="*/ 48 w 112"/>
                <a:gd name="T9" fmla="*/ 21 h 48"/>
                <a:gd name="T10" fmla="*/ 30 w 112"/>
                <a:gd name="T11" fmla="*/ 11 h 48"/>
                <a:gd name="T12" fmla="*/ 22 w 112"/>
                <a:gd name="T13" fmla="*/ 5 h 48"/>
                <a:gd name="T14" fmla="*/ 15 w 112"/>
                <a:gd name="T15" fmla="*/ 1 h 48"/>
                <a:gd name="T16" fmla="*/ 13 w 112"/>
                <a:gd name="T17" fmla="*/ 0 h 48"/>
                <a:gd name="T18" fmla="*/ 0 w 112"/>
                <a:gd name="T19" fmla="*/ 15 h 48"/>
                <a:gd name="T20" fmla="*/ 4 w 112"/>
                <a:gd name="T21" fmla="*/ 16 h 48"/>
                <a:gd name="T22" fmla="*/ 15 w 112"/>
                <a:gd name="T23" fmla="*/ 23 h 48"/>
                <a:gd name="T24" fmla="*/ 30 w 112"/>
                <a:gd name="T25" fmla="*/ 32 h 48"/>
                <a:gd name="T26" fmla="*/ 50 w 112"/>
                <a:gd name="T27" fmla="*/ 38 h 48"/>
                <a:gd name="T28" fmla="*/ 70 w 112"/>
                <a:gd name="T29" fmla="*/ 43 h 48"/>
                <a:gd name="T30" fmla="*/ 85 w 112"/>
                <a:gd name="T31" fmla="*/ 47 h 48"/>
                <a:gd name="T32" fmla="*/ 94 w 112"/>
                <a:gd name="T33" fmla="*/ 48 h 48"/>
                <a:gd name="T34" fmla="*/ 99 w 112"/>
                <a:gd name="T35" fmla="*/ 48 h 48"/>
                <a:gd name="T36" fmla="*/ 112 w 112"/>
                <a:gd name="T37" fmla="*/ 37 h 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2" h="48">
                  <a:moveTo>
                    <a:pt x="112" y="37"/>
                  </a:moveTo>
                  <a:lnTo>
                    <a:pt x="105" y="37"/>
                  </a:lnTo>
                  <a:lnTo>
                    <a:pt x="90" y="35"/>
                  </a:lnTo>
                  <a:lnTo>
                    <a:pt x="70" y="30"/>
                  </a:lnTo>
                  <a:lnTo>
                    <a:pt x="48" y="21"/>
                  </a:lnTo>
                  <a:lnTo>
                    <a:pt x="30" y="11"/>
                  </a:lnTo>
                  <a:lnTo>
                    <a:pt x="22" y="5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0" y="15"/>
                  </a:lnTo>
                  <a:lnTo>
                    <a:pt x="4" y="16"/>
                  </a:lnTo>
                  <a:lnTo>
                    <a:pt x="15" y="23"/>
                  </a:lnTo>
                  <a:lnTo>
                    <a:pt x="30" y="32"/>
                  </a:lnTo>
                  <a:lnTo>
                    <a:pt x="50" y="38"/>
                  </a:lnTo>
                  <a:lnTo>
                    <a:pt x="70" y="43"/>
                  </a:lnTo>
                  <a:lnTo>
                    <a:pt x="85" y="47"/>
                  </a:lnTo>
                  <a:lnTo>
                    <a:pt x="94" y="48"/>
                  </a:lnTo>
                  <a:lnTo>
                    <a:pt x="99" y="48"/>
                  </a:lnTo>
                  <a:lnTo>
                    <a:pt x="11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AutoShape 95"/>
          <p:cNvSpPr>
            <a:spLocks noChangeArrowheads="1"/>
          </p:cNvSpPr>
          <p:nvPr/>
        </p:nvSpPr>
        <p:spPr bwMode="auto">
          <a:xfrm>
            <a:off x="3456842" y="1892792"/>
            <a:ext cx="2057400" cy="609600"/>
          </a:xfrm>
          <a:prstGeom prst="wedgeRoundRectCallout">
            <a:avLst>
              <a:gd name="adj1" fmla="val -18519"/>
              <a:gd name="adj2" fmla="val 16510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6" tIns="45714" rIns="91426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/>
              <a:t>I’m speaking in English</a:t>
            </a:r>
          </a:p>
        </p:txBody>
      </p:sp>
      <p:sp>
        <p:nvSpPr>
          <p:cNvPr id="98" name="AutoShape 97"/>
          <p:cNvSpPr>
            <a:spLocks noChangeArrowheads="1"/>
          </p:cNvSpPr>
          <p:nvPr/>
        </p:nvSpPr>
        <p:spPr bwMode="auto">
          <a:xfrm flipH="1">
            <a:off x="1638300" y="2319338"/>
            <a:ext cx="1676400" cy="762000"/>
          </a:xfrm>
          <a:prstGeom prst="wedgeEllipseCallout">
            <a:avLst>
              <a:gd name="adj1" fmla="val -42523"/>
              <a:gd name="adj2" fmla="val 5707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6" tIns="45714" rIns="91426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00"/>
              <a:t>I’m listening in Hindi</a:t>
            </a:r>
          </a:p>
        </p:txBody>
      </p:sp>
      <p:sp>
        <p:nvSpPr>
          <p:cNvPr id="99" name="AutoShape 98"/>
          <p:cNvSpPr>
            <a:spLocks noChangeArrowheads="1"/>
          </p:cNvSpPr>
          <p:nvPr/>
        </p:nvSpPr>
        <p:spPr bwMode="auto">
          <a:xfrm>
            <a:off x="5715000" y="2652713"/>
            <a:ext cx="1752600" cy="609600"/>
          </a:xfrm>
          <a:prstGeom prst="wedgeRectCallout">
            <a:avLst>
              <a:gd name="adj1" fmla="val -46468"/>
              <a:gd name="adj2" fmla="val 6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6" tIns="45714" rIns="91426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00"/>
              <a:t>I’m thinking in Chinese/Thai</a:t>
            </a:r>
          </a:p>
        </p:txBody>
      </p:sp>
      <p:sp>
        <p:nvSpPr>
          <p:cNvPr id="100" name="Rectangle 2"/>
          <p:cNvSpPr txBox="1">
            <a:spLocks noChangeArrowheads="1"/>
          </p:cNvSpPr>
          <p:nvPr/>
        </p:nvSpPr>
        <p:spPr bwMode="auto">
          <a:xfrm>
            <a:off x="762000" y="1066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r">
              <a:defRPr/>
            </a:pPr>
            <a:r>
              <a:rPr lang="en-US" sz="2800" b="1" kern="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Challenges of Global Communication Efforts</a:t>
            </a:r>
          </a:p>
        </p:txBody>
      </p:sp>
    </p:spTree>
    <p:extLst>
      <p:ext uri="{BB962C8B-B14F-4D97-AF65-F5344CB8AC3E}">
        <p14:creationId xmlns:p14="http://schemas.microsoft.com/office/powerpoint/2010/main" val="326368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22020" y="701040"/>
            <a:ext cx="7208520" cy="922020"/>
          </a:xfrm>
        </p:spPr>
        <p:txBody>
          <a:bodyPr>
            <a:normAutofit fontScale="90000"/>
          </a:bodyPr>
          <a:lstStyle/>
          <a:p>
            <a:r>
              <a:rPr lang="en-US" dirty="0"/>
              <a:t>My personal Observations</a:t>
            </a:r>
            <a:br>
              <a:rPr lang="en-US" dirty="0"/>
            </a:br>
            <a:r>
              <a:rPr lang="en-US" sz="2970" i="1" dirty="0"/>
              <a:t>from living overseas and from my own age perspective!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310" dirty="0"/>
              <a:t>Cultures look at age and “status” differently</a:t>
            </a:r>
          </a:p>
          <a:p>
            <a:r>
              <a:rPr lang="en-US" sz="2310" dirty="0"/>
              <a:t>Space and time are valued and looked at and experienced differently</a:t>
            </a:r>
          </a:p>
          <a:p>
            <a:r>
              <a:rPr lang="en-US" sz="2310" dirty="0"/>
              <a:t>Voice and discussions may be louder </a:t>
            </a:r>
          </a:p>
          <a:p>
            <a:r>
              <a:rPr lang="en-US" sz="2310" dirty="0"/>
              <a:t>Risk takes on different perspectives</a:t>
            </a:r>
          </a:p>
          <a:p>
            <a:r>
              <a:rPr lang="en-US" sz="2310" dirty="0"/>
              <a:t>Language differences</a:t>
            </a:r>
          </a:p>
          <a:p>
            <a:pPr lvl="1"/>
            <a:r>
              <a:rPr lang="en-US" sz="1760" dirty="0"/>
              <a:t>English words may have different meanings in different cultures</a:t>
            </a:r>
          </a:p>
          <a:p>
            <a:pPr lvl="2"/>
            <a:r>
              <a:rPr lang="en-US" sz="1320" dirty="0"/>
              <a:t>Boot</a:t>
            </a:r>
          </a:p>
          <a:p>
            <a:pPr lvl="2"/>
            <a:r>
              <a:rPr lang="en-US" sz="1320" dirty="0"/>
              <a:t>Bonnet</a:t>
            </a:r>
          </a:p>
          <a:p>
            <a:pPr marL="0" indent="0">
              <a:buNone/>
            </a:pPr>
            <a:endParaRPr lang="en-US" sz="2310" dirty="0"/>
          </a:p>
          <a:p>
            <a:pPr>
              <a:buFontTx/>
              <a:buNone/>
            </a:pPr>
            <a:endParaRPr lang="en-US" sz="2310" dirty="0"/>
          </a:p>
          <a:p>
            <a:endParaRPr lang="en-US" sz="2310" dirty="0"/>
          </a:p>
          <a:p>
            <a:pPr lvl="1"/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32772" name="Picture 4" descr="j0400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1" y="4847665"/>
            <a:ext cx="2263140" cy="1816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36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14:reveal/>
      </p:transition>
    </mc:Choice>
    <mc:Fallback xmlns="">
      <p:transition advClick="0" advTm="2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5840" y="982980"/>
            <a:ext cx="7208520" cy="9220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Many American expressions are </a:t>
            </a:r>
            <a:br>
              <a:rPr lang="en-US" dirty="0"/>
            </a:br>
            <a:r>
              <a:rPr lang="en-US" dirty="0"/>
              <a:t>based on our sports</a:t>
            </a:r>
            <a:r>
              <a:rPr lang="en-US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65540" name="Picture 4" descr="Johnny at B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3788" y="2642151"/>
            <a:ext cx="2179320" cy="1634489"/>
          </a:xfrm>
          <a:prstGeom prst="rect">
            <a:avLst/>
          </a:prstGeom>
          <a:noFill/>
        </p:spPr>
      </p:pic>
      <p:pic>
        <p:nvPicPr>
          <p:cNvPr id="65541" name="Picture 5" descr="MPj042267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3237" y="1737593"/>
            <a:ext cx="2682241" cy="1809115"/>
          </a:xfrm>
          <a:prstGeom prst="rect">
            <a:avLst/>
          </a:prstGeom>
          <a:noFill/>
        </p:spPr>
      </p:pic>
      <p:pic>
        <p:nvPicPr>
          <p:cNvPr id="65542" name="Picture 6" descr="MPj043058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572" y="2943226"/>
            <a:ext cx="2263139" cy="2263141"/>
          </a:xfrm>
          <a:prstGeom prst="rect">
            <a:avLst/>
          </a:prstGeom>
          <a:noFill/>
        </p:spPr>
      </p:pic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1255637" y="5169702"/>
            <a:ext cx="2428817" cy="1074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0564" tIns="50283" rIns="100564" bIns="5028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30" i="1" dirty="0">
                <a:latin typeface="+mj-lt"/>
              </a:rPr>
              <a:t>Tackle the job</a:t>
            </a:r>
          </a:p>
          <a:p>
            <a:pPr>
              <a:spcBef>
                <a:spcPct val="50000"/>
              </a:spcBef>
            </a:pPr>
            <a:r>
              <a:rPr lang="en-US" sz="2530" i="1" dirty="0">
                <a:latin typeface="+mj-lt"/>
              </a:rPr>
              <a:t>End run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4252598" y="4281676"/>
            <a:ext cx="2220510" cy="146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0564" tIns="50283" rIns="100564" bIns="5028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30" i="1" dirty="0">
                <a:latin typeface="+mj-lt"/>
              </a:rPr>
              <a:t>Cover all the bases</a:t>
            </a:r>
          </a:p>
          <a:p>
            <a:pPr>
              <a:spcBef>
                <a:spcPct val="50000"/>
              </a:spcBef>
            </a:pPr>
            <a:r>
              <a:rPr lang="en-US" sz="2530" i="1" dirty="0">
                <a:latin typeface="+mj-lt"/>
              </a:rPr>
              <a:t>Hit a home run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7093328" y="3634684"/>
            <a:ext cx="2514600" cy="88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564" tIns="50283" rIns="100564" bIns="5028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30" i="1" dirty="0">
                <a:latin typeface="+mj-lt"/>
              </a:rPr>
              <a:t>Jumping through hoops</a:t>
            </a:r>
          </a:p>
        </p:txBody>
      </p:sp>
    </p:spTree>
    <p:extLst>
      <p:ext uri="{BB962C8B-B14F-4D97-AF65-F5344CB8AC3E}">
        <p14:creationId xmlns:p14="http://schemas.microsoft.com/office/powerpoint/2010/main" val="382951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14:reveal/>
      </p:transition>
    </mc:Choice>
    <mc:Fallback xmlns="">
      <p:transition advClick="0" advTm="2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7604" y="533400"/>
            <a:ext cx="7208520" cy="922020"/>
          </a:xfrm>
        </p:spPr>
        <p:txBody>
          <a:bodyPr>
            <a:normAutofit fontScale="90000"/>
          </a:bodyPr>
          <a:lstStyle/>
          <a:p>
            <a:r>
              <a:rPr lang="en-US" sz="3080" b="1" i="1" dirty="0">
                <a:cs typeface="Arial" charset="0"/>
              </a:rPr>
              <a:t>SPECIFIC LANGUAGE ISSUES</a:t>
            </a:r>
            <a:br>
              <a:rPr lang="en-US" sz="3080" b="1" i="1" dirty="0">
                <a:cs typeface="Arial" charset="0"/>
              </a:rPr>
            </a:br>
            <a:r>
              <a:rPr lang="en-US" sz="3080" b="1" i="1" dirty="0">
                <a:cs typeface="Arial" charset="0"/>
              </a:rPr>
              <a:t>Pronunciation and Basic American English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2530" b="1" dirty="0"/>
              <a:t>Pronunciation (</a:t>
            </a:r>
            <a:r>
              <a:rPr lang="en-US" sz="1980" b="1" i="1" dirty="0"/>
              <a:t>controversy)</a:t>
            </a:r>
            <a:endParaRPr lang="en-US" sz="2530" b="1" dirty="0"/>
          </a:p>
          <a:p>
            <a:pPr>
              <a:lnSpc>
                <a:spcPct val="90000"/>
              </a:lnSpc>
            </a:pPr>
            <a:r>
              <a:rPr lang="en-US" sz="2530" b="1" dirty="0"/>
              <a:t>Use of Prepositions</a:t>
            </a:r>
          </a:p>
          <a:p>
            <a:pPr lvl="1">
              <a:lnSpc>
                <a:spcPct val="90000"/>
              </a:lnSpc>
            </a:pPr>
            <a:r>
              <a:rPr lang="en-US" sz="2530" b="1" dirty="0"/>
              <a:t>Differences between American usage and other spoken English</a:t>
            </a:r>
          </a:p>
          <a:p>
            <a:pPr lvl="2">
              <a:lnSpc>
                <a:spcPct val="90000"/>
              </a:lnSpc>
            </a:pPr>
            <a:r>
              <a:rPr lang="en-US" b="1" dirty="0"/>
              <a:t>Influenced by local cultures</a:t>
            </a:r>
          </a:p>
          <a:p>
            <a:pPr lvl="2">
              <a:lnSpc>
                <a:spcPct val="90000"/>
              </a:lnSpc>
            </a:pPr>
            <a:r>
              <a:rPr lang="en-US" b="1" dirty="0"/>
              <a:t>Choice of the preposition</a:t>
            </a:r>
          </a:p>
          <a:p>
            <a:pPr lvl="3">
              <a:lnSpc>
                <a:spcPct val="90000"/>
              </a:lnSpc>
            </a:pPr>
            <a:r>
              <a:rPr lang="en-US" sz="2090" b="1" i="1" dirty="0"/>
              <a:t>On the team……..in the team</a:t>
            </a:r>
          </a:p>
          <a:p>
            <a:pPr lvl="3">
              <a:lnSpc>
                <a:spcPct val="90000"/>
              </a:lnSpc>
            </a:pPr>
            <a:r>
              <a:rPr lang="en-US" sz="2090" b="1" i="1" dirty="0"/>
              <a:t>On the weekend….at the weekend</a:t>
            </a:r>
          </a:p>
          <a:p>
            <a:pPr lvl="2">
              <a:lnSpc>
                <a:spcPct val="90000"/>
              </a:lnSpc>
            </a:pPr>
            <a:r>
              <a:rPr lang="en-US" b="1" dirty="0"/>
              <a:t>And whether to use at all</a:t>
            </a:r>
          </a:p>
          <a:p>
            <a:pPr lvl="3">
              <a:lnSpc>
                <a:spcPct val="90000"/>
              </a:lnSpc>
            </a:pPr>
            <a:r>
              <a:rPr lang="en-US" sz="2090" b="1" i="1" dirty="0"/>
              <a:t>Please write me…please write to me</a:t>
            </a:r>
          </a:p>
          <a:p>
            <a:pPr lvl="1">
              <a:lnSpc>
                <a:spcPct val="90000"/>
              </a:lnSpc>
            </a:pPr>
            <a:r>
              <a:rPr lang="en-US" sz="2640" b="1" dirty="0"/>
              <a:t>Phrasal Verbs </a:t>
            </a:r>
          </a:p>
          <a:p>
            <a:pPr lvl="2">
              <a:lnSpc>
                <a:spcPct val="90000"/>
              </a:lnSpc>
            </a:pPr>
            <a:r>
              <a:rPr lang="en-US" sz="2530" b="1" i="1" dirty="0"/>
              <a:t>Acting out/ make up / changing a tire</a:t>
            </a:r>
          </a:p>
          <a:p>
            <a:pPr lvl="1">
              <a:lnSpc>
                <a:spcPct val="90000"/>
              </a:lnSpc>
            </a:pPr>
            <a:r>
              <a:rPr lang="en-US" sz="2640" b="1" dirty="0"/>
              <a:t>Fixed Phrases</a:t>
            </a:r>
          </a:p>
          <a:p>
            <a:pPr lvl="3">
              <a:lnSpc>
                <a:spcPct val="90000"/>
              </a:lnSpc>
            </a:pPr>
            <a:r>
              <a:rPr lang="en-US" sz="2090" b="1" i="1" dirty="0"/>
              <a:t>Getting in my hair</a:t>
            </a:r>
          </a:p>
          <a:p>
            <a:pPr lvl="3">
              <a:lnSpc>
                <a:spcPct val="90000"/>
              </a:lnSpc>
            </a:pPr>
            <a:r>
              <a:rPr lang="en-US" sz="2090" b="1" i="1" dirty="0"/>
              <a:t>Letting the cat out of the bag</a:t>
            </a:r>
          </a:p>
          <a:p>
            <a:pPr lvl="1">
              <a:lnSpc>
                <a:spcPct val="90000"/>
              </a:lnSpc>
            </a:pPr>
            <a:endParaRPr lang="en-US" sz="253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530" b="1" i="1" dirty="0"/>
              <a:t>SPEAKING TO BE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530" b="1" i="1" dirty="0"/>
              <a:t>UNDERSTOOD AND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530" b="1" i="1" dirty="0"/>
              <a:t>LISTENING TO UNDERSTAND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30724" name="Picture 4" descr="MPj041578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895600"/>
            <a:ext cx="1709579" cy="2575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978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14:reveal/>
      </p:transition>
    </mc:Choice>
    <mc:Fallback xmlns="">
      <p:transition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1340" y="4647759"/>
            <a:ext cx="3436620" cy="567819"/>
          </a:xfrm>
          <a:prstGeom prst="rect">
            <a:avLst/>
          </a:prstGeom>
          <a:noFill/>
        </p:spPr>
        <p:txBody>
          <a:bodyPr wrap="square" lIns="150847" tIns="75424" rIns="150847" bIns="75424">
            <a:spAutoFit/>
          </a:bodyPr>
          <a:lstStyle/>
          <a:p>
            <a:pPr algn="ctr">
              <a:defRPr/>
            </a:pPr>
            <a:endParaRPr lang="en-US" sz="2700" b="1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30/08/2011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8004E-6DA3-43AC-A6F4-DE812F4CB8C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5277" y="1774537"/>
            <a:ext cx="9173512" cy="906374"/>
          </a:xfrm>
          <a:prstGeom prst="rect">
            <a:avLst/>
          </a:prstGeom>
          <a:noFill/>
        </p:spPr>
        <p:txBody>
          <a:bodyPr lIns="150847" tIns="75424" rIns="150847" bIns="75424">
            <a:spAutoFit/>
          </a:bodyPr>
          <a:lstStyle/>
          <a:p>
            <a:pPr algn="ctr">
              <a:defRPr/>
            </a:pPr>
            <a:endParaRPr lang="en-US" sz="4900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573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8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40" b="1" i="1" dirty="0">
                <a:cs typeface="Arial" charset="0"/>
              </a:rPr>
              <a:t>SPECIFIC LANGUAGE ISSUES</a:t>
            </a:r>
            <a:br>
              <a:rPr lang="en-US" sz="2640" b="1" i="1" dirty="0">
                <a:cs typeface="Arial" charset="0"/>
              </a:rPr>
            </a:br>
            <a:r>
              <a:rPr lang="en-US" sz="2640" b="1" i="1" dirty="0">
                <a:cs typeface="Arial" charset="0"/>
              </a:rPr>
              <a:t>More examples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9052560" cy="51294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American English - hood</a:t>
            </a:r>
            <a:br>
              <a:rPr lang="en-US" dirty="0"/>
            </a:br>
            <a:r>
              <a:rPr lang="en-US" dirty="0"/>
              <a:t>British English - bonnet</a:t>
            </a:r>
            <a:br>
              <a:rPr lang="en-US" dirty="0"/>
            </a:br>
            <a:endParaRPr lang="en-US" dirty="0"/>
          </a:p>
          <a:p>
            <a:r>
              <a:rPr lang="en-US" dirty="0"/>
              <a:t>American English - trunk</a:t>
            </a:r>
            <a:br>
              <a:rPr lang="en-US" dirty="0"/>
            </a:br>
            <a:r>
              <a:rPr lang="en-US" dirty="0"/>
              <a:t>British English - boot</a:t>
            </a:r>
            <a:br>
              <a:rPr lang="en-US" dirty="0"/>
            </a:br>
            <a:endParaRPr lang="en-US" dirty="0"/>
          </a:p>
          <a:p>
            <a:r>
              <a:rPr lang="en-US" dirty="0"/>
              <a:t>American English - truck</a:t>
            </a:r>
            <a:br>
              <a:rPr lang="en-US" dirty="0"/>
            </a:br>
            <a:r>
              <a:rPr lang="en-US" dirty="0"/>
              <a:t>British English - lorry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439029"/>
            <a:ext cx="2764618" cy="268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2360" y="4344714"/>
            <a:ext cx="3015949" cy="293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6178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14:reveal/>
      </p:transition>
    </mc:Choice>
    <mc:Fallback xmlns="">
      <p:transition advClick="0" advTm="2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86740" y="533400"/>
            <a:ext cx="7208520" cy="92202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Examples of </a:t>
            </a:r>
            <a:br>
              <a:rPr lang="en-US" dirty="0"/>
            </a:br>
            <a:r>
              <a:rPr lang="en-US" dirty="0"/>
              <a:t>Indian Idioms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0560" y="1455420"/>
            <a:ext cx="9217844" cy="6035040"/>
          </a:xfrm>
        </p:spPr>
        <p:txBody>
          <a:bodyPr>
            <a:normAutofit fontScale="92500" lnSpcReduction="10000"/>
          </a:bodyPr>
          <a:lstStyle/>
          <a:p>
            <a:endParaRPr lang="en-US" sz="3190" i="1" dirty="0">
              <a:solidFill>
                <a:schemeClr val="bg1"/>
              </a:solidFill>
            </a:endParaRPr>
          </a:p>
          <a:p>
            <a:r>
              <a:rPr lang="en-US" sz="3300" dirty="0"/>
              <a:t>House full</a:t>
            </a:r>
          </a:p>
          <a:p>
            <a:r>
              <a:rPr lang="en-US" sz="3300" dirty="0"/>
              <a:t>Homely</a:t>
            </a:r>
          </a:p>
          <a:p>
            <a:r>
              <a:rPr lang="en-US" sz="3300" dirty="0"/>
              <a:t>Hoardings</a:t>
            </a:r>
          </a:p>
          <a:p>
            <a:r>
              <a:rPr lang="en-US" sz="3300" dirty="0"/>
              <a:t>Abscond</a:t>
            </a:r>
          </a:p>
          <a:p>
            <a:r>
              <a:rPr lang="en-US" sz="3300" dirty="0"/>
              <a:t>Contest</a:t>
            </a:r>
          </a:p>
          <a:p>
            <a:r>
              <a:rPr lang="en-US" sz="3300" dirty="0"/>
              <a:t>I Fired him</a:t>
            </a:r>
          </a:p>
          <a:p>
            <a:endParaRPr lang="en-US" sz="3300" dirty="0"/>
          </a:p>
          <a:p>
            <a:r>
              <a:rPr lang="en-US" sz="3300" dirty="0"/>
              <a:t>DO YOU HAVE SOME</a:t>
            </a:r>
          </a:p>
          <a:p>
            <a:pPr marL="0" indent="0">
              <a:buNone/>
            </a:pPr>
            <a:r>
              <a:rPr lang="en-US" sz="3300" dirty="0">
                <a:solidFill>
                  <a:schemeClr val="bg1"/>
                </a:solidFill>
              </a:rPr>
              <a:t>YOU CAN SHARE FROM</a:t>
            </a:r>
          </a:p>
          <a:p>
            <a:pPr marL="0" indent="0">
              <a:buNone/>
            </a:pPr>
            <a:r>
              <a:rPr lang="en-US" sz="3300" dirty="0">
                <a:solidFill>
                  <a:schemeClr val="bg1"/>
                </a:solidFill>
              </a:rPr>
              <a:t>YOUR LIFE OR EXPERIENCE?</a:t>
            </a:r>
          </a:p>
          <a:p>
            <a:endParaRPr lang="en-US" sz="3300" dirty="0">
              <a:solidFill>
                <a:schemeClr val="bg2"/>
              </a:solidFill>
            </a:endParaRPr>
          </a:p>
          <a:p>
            <a:endParaRPr lang="en-US" dirty="0"/>
          </a:p>
          <a:p>
            <a:endParaRPr lang="en-AU" sz="1760" dirty="0"/>
          </a:p>
          <a:p>
            <a:endParaRPr lang="en-US" sz="1430" dirty="0"/>
          </a:p>
        </p:txBody>
      </p:sp>
      <p:pic>
        <p:nvPicPr>
          <p:cNvPr id="61444" name="Picture 4" descr="MPj036270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429" y="1093947"/>
            <a:ext cx="1200152" cy="798102"/>
          </a:xfrm>
          <a:prstGeom prst="rect">
            <a:avLst/>
          </a:prstGeom>
          <a:noFill/>
        </p:spPr>
      </p:pic>
      <p:pic>
        <p:nvPicPr>
          <p:cNvPr id="61445" name="Picture 5" descr="MPj039929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4261" y="3048000"/>
            <a:ext cx="2026918" cy="2573767"/>
          </a:xfrm>
          <a:prstGeom prst="rect">
            <a:avLst/>
          </a:prstGeom>
          <a:noFill/>
        </p:spPr>
      </p:pic>
      <p:pic>
        <p:nvPicPr>
          <p:cNvPr id="61446" name="Picture 6" descr="MPj040040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7429" y="2461261"/>
            <a:ext cx="1540193" cy="2346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950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14:reveal/>
      </p:transition>
    </mc:Choice>
    <mc:Fallback xmlns="">
      <p:transition advClick="0" advTm="2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941" y="1623060"/>
            <a:ext cx="8130539" cy="6035040"/>
          </a:xfrm>
        </p:spPr>
        <p:txBody>
          <a:bodyPr/>
          <a:lstStyle/>
          <a:p>
            <a:endParaRPr lang="en-US" sz="1430" dirty="0">
              <a:solidFill>
                <a:schemeClr val="bg1"/>
              </a:solidFill>
            </a:endParaRPr>
          </a:p>
          <a:p>
            <a:r>
              <a:rPr lang="en-US" sz="2530" dirty="0"/>
              <a:t>Donkey’s Years</a:t>
            </a:r>
          </a:p>
          <a:p>
            <a:r>
              <a:rPr lang="en-US" sz="2530" dirty="0"/>
              <a:t>Your this thing</a:t>
            </a:r>
          </a:p>
          <a:p>
            <a:r>
              <a:rPr lang="en-US" sz="2530" dirty="0"/>
              <a:t>Do the needful</a:t>
            </a:r>
          </a:p>
          <a:p>
            <a:r>
              <a:rPr lang="en-US" sz="2530" dirty="0"/>
              <a:t>What’s your good name?</a:t>
            </a:r>
          </a:p>
          <a:p>
            <a:r>
              <a:rPr lang="en-US" sz="2530" dirty="0" err="1"/>
              <a:t>Prepone</a:t>
            </a:r>
            <a:endParaRPr lang="en-US" sz="2530" dirty="0"/>
          </a:p>
          <a:p>
            <a:endParaRPr lang="en-AU" sz="2530" dirty="0"/>
          </a:p>
          <a:p>
            <a:pPr>
              <a:buNone/>
            </a:pPr>
            <a:endParaRPr lang="en-US" sz="1980" dirty="0"/>
          </a:p>
        </p:txBody>
      </p:sp>
      <p:pic>
        <p:nvPicPr>
          <p:cNvPr id="64516" name="Picture 4" descr="MPj036270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9761" y="1287780"/>
            <a:ext cx="1047749" cy="696753"/>
          </a:xfrm>
          <a:prstGeom prst="rect">
            <a:avLst/>
          </a:prstGeom>
          <a:noFill/>
        </p:spPr>
      </p:pic>
      <p:pic>
        <p:nvPicPr>
          <p:cNvPr id="64517" name="Picture 5" descr="MPj039929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8454" y="2483984"/>
            <a:ext cx="1252936" cy="1898688"/>
          </a:xfrm>
          <a:prstGeom prst="rect">
            <a:avLst/>
          </a:prstGeom>
          <a:noFill/>
        </p:spPr>
      </p:pic>
      <p:pic>
        <p:nvPicPr>
          <p:cNvPr id="64518" name="Picture 6" descr="MPj040040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0875" y="4389121"/>
            <a:ext cx="1540193" cy="2346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202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14:reveal/>
      </p:transition>
    </mc:Choice>
    <mc:Fallback xmlns="">
      <p:transition advClick="0" advTm="2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Indian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Sights and Sounds of Chennai</a:t>
            </a:r>
          </a:p>
          <a:p>
            <a:r>
              <a:rPr lang="en-US" dirty="0">
                <a:hlinkClick r:id="rId2"/>
              </a:rPr>
              <a:t>http://youtu.be/EnhJWuRKMYw</a:t>
            </a:r>
            <a:endParaRPr lang="en-US" dirty="0"/>
          </a:p>
          <a:p>
            <a:r>
              <a:rPr lang="en-US" dirty="0"/>
              <a:t>Mall shopping Chennai</a:t>
            </a:r>
          </a:p>
          <a:p>
            <a:r>
              <a:rPr lang="en-US" dirty="0">
                <a:hlinkClick r:id="rId3"/>
              </a:rPr>
              <a:t>http://youtu.be/B0w98P7RZUU</a:t>
            </a:r>
            <a:endParaRPr lang="en-US" dirty="0"/>
          </a:p>
          <a:p>
            <a:r>
              <a:rPr lang="en-US" dirty="0"/>
              <a:t>Seeing the City </a:t>
            </a:r>
          </a:p>
          <a:p>
            <a:r>
              <a:rPr lang="en-US" dirty="0">
                <a:hlinkClick r:id="rId4"/>
              </a:rPr>
              <a:t>http://youtu.be/0C2Yk3zaU_E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7" y="1752600"/>
            <a:ext cx="3454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9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14:reveal/>
      </p:transition>
    </mc:Choice>
    <mc:Fallback xmlns="">
      <p:transition advClick="0" advTm="2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Communications/Transportation</a:t>
            </a:r>
            <a:br>
              <a:rPr lang="en-US" dirty="0"/>
            </a:b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39"/>
              <a:t>Telephones – main lines in use 34.29 million  (June 2011)</a:t>
            </a:r>
          </a:p>
          <a:p>
            <a:pPr>
              <a:lnSpc>
                <a:spcPct val="80000"/>
              </a:lnSpc>
            </a:pPr>
            <a:r>
              <a:rPr lang="en-US" altLang="en-US" sz="2639"/>
              <a:t>Mobile Cellular – 851.70 million (June 2011) </a:t>
            </a:r>
          </a:p>
          <a:p>
            <a:pPr>
              <a:lnSpc>
                <a:spcPct val="80000"/>
              </a:lnSpc>
            </a:pPr>
            <a:r>
              <a:rPr lang="en-US" altLang="en-US" sz="2639"/>
              <a:t>Internet users – 100 million (2010)</a:t>
            </a:r>
          </a:p>
          <a:p>
            <a:pPr>
              <a:lnSpc>
                <a:spcPct val="80000"/>
              </a:lnSpc>
            </a:pPr>
            <a:r>
              <a:rPr lang="en-US" altLang="en-US" sz="2639"/>
              <a:t>Airports and airstrips : 449 </a:t>
            </a:r>
          </a:p>
          <a:p>
            <a:pPr>
              <a:lnSpc>
                <a:spcPct val="80000"/>
              </a:lnSpc>
            </a:pPr>
            <a:r>
              <a:rPr lang="en-US" altLang="en-US" sz="2639"/>
              <a:t>Railways: 952 Billion passengers 2010</a:t>
            </a:r>
          </a:p>
          <a:p>
            <a:pPr lvl="1">
              <a:lnSpc>
                <a:spcPct val="80000"/>
              </a:lnSpc>
            </a:pPr>
            <a:r>
              <a:rPr lang="en-US" altLang="en-US" sz="2639"/>
              <a:t>Freight and transportation strong</a:t>
            </a:r>
          </a:p>
        </p:txBody>
      </p:sp>
      <p:pic>
        <p:nvPicPr>
          <p:cNvPr id="9220" name="Picture 5" descr="13-halebid-bullock-ca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0531" y="4577357"/>
            <a:ext cx="3644272" cy="242427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6" descr="blr_airport-lad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189" y="2009087"/>
            <a:ext cx="1696471" cy="22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 descr="08-raddiwallah-mobi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92" y="1642565"/>
            <a:ext cx="1754068" cy="263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747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Environment</a:t>
            </a:r>
          </a:p>
        </p:txBody>
      </p:sp>
      <p:pic>
        <p:nvPicPr>
          <p:cNvPr id="10243" name="Picture 8" descr="07-bellur-sadhu-mob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3" y="1749904"/>
            <a:ext cx="3864185" cy="515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25-akhila-paper-rea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215" y="1498575"/>
            <a:ext cx="2424279" cy="364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couple-seaface-ben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506" y="2629556"/>
            <a:ext cx="2848396" cy="427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lifelong-prepa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879" y="5394177"/>
            <a:ext cx="2261962" cy="150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538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Environment</a:t>
            </a:r>
          </a:p>
        </p:txBody>
      </p:sp>
      <p:pic>
        <p:nvPicPr>
          <p:cNvPr id="11267" name="Picture 4" descr="ladies-costa-coff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49" y="1875569"/>
            <a:ext cx="5526621" cy="368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v-chai-2 hig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854" y="1624240"/>
            <a:ext cx="3437448" cy="515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23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14:reveal/>
      </p:transition>
    </mc:Choice>
    <mc:Fallback xmlns="">
      <p:transition advClick="0" advTm="2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Mumbai September 2006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923" y="1121582"/>
            <a:ext cx="2929554" cy="22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8" descr="Mumbai September 2006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189" y="2001233"/>
            <a:ext cx="3581440" cy="276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1" descr="TRAINP~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36" y="3509209"/>
            <a:ext cx="4272595" cy="329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0" y="54102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Ground realities………</a:t>
            </a:r>
          </a:p>
        </p:txBody>
      </p:sp>
    </p:spTree>
    <p:extLst>
      <p:ext uri="{BB962C8B-B14F-4D97-AF65-F5344CB8AC3E}">
        <p14:creationId xmlns:p14="http://schemas.microsoft.com/office/powerpoint/2010/main" val="103366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14:reveal/>
      </p:transition>
    </mc:Choice>
    <mc:Fallback xmlns="">
      <p:transition advClick="0" advTm="2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vegetable-vendors-ahm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543" y="2755221"/>
            <a:ext cx="2890285" cy="216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288"/>
              <a:t>Business</a:t>
            </a:r>
            <a:br>
              <a:rPr lang="en-US" sz="4288"/>
            </a:br>
            <a:endParaRPr lang="en-US" sz="4288"/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3"/>
              <a:t>Organized</a:t>
            </a:r>
          </a:p>
          <a:p>
            <a:pPr>
              <a:lnSpc>
                <a:spcPct val="90000"/>
              </a:lnSpc>
            </a:pPr>
            <a:r>
              <a:rPr lang="en-US" altLang="en-US" sz="2803"/>
              <a:t>Unorganized</a:t>
            </a:r>
          </a:p>
          <a:p>
            <a:pPr>
              <a:lnSpc>
                <a:spcPct val="90000"/>
              </a:lnSpc>
            </a:pPr>
            <a:r>
              <a:rPr lang="en-US" altLang="en-US" sz="2803"/>
              <a:t>Agriculture 18% of GDP</a:t>
            </a:r>
          </a:p>
          <a:p>
            <a:pPr>
              <a:lnSpc>
                <a:spcPct val="90000"/>
              </a:lnSpc>
            </a:pPr>
            <a:r>
              <a:rPr lang="en-US" altLang="en-US" sz="2803"/>
              <a:t>Industry 27% of GDP</a:t>
            </a:r>
          </a:p>
          <a:p>
            <a:pPr>
              <a:lnSpc>
                <a:spcPct val="90000"/>
              </a:lnSpc>
            </a:pPr>
            <a:r>
              <a:rPr lang="en-US" altLang="en-US" sz="2803"/>
              <a:t>Services and Transportation 55% of GDP</a:t>
            </a:r>
          </a:p>
        </p:txBody>
      </p:sp>
      <p:pic>
        <p:nvPicPr>
          <p:cNvPr id="14341" name="Picture 6" descr="22-mc-donalds-jmr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950" y="1875570"/>
            <a:ext cx="1617931" cy="243475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2" name="Picture 7" descr="03-ahmd-chai-walla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8917" y="1372910"/>
            <a:ext cx="2269815" cy="15079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3" name="Picture 8" descr="girl-baris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170" y="1247246"/>
            <a:ext cx="2890285" cy="192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rubbish sort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917" y="3006550"/>
            <a:ext cx="2261962" cy="15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178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Culture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altLang="en-US" sz="3133"/>
              <a:t>Steeped in history</a:t>
            </a:r>
          </a:p>
          <a:p>
            <a:r>
              <a:rPr lang="en-US" altLang="en-US" sz="3133"/>
              <a:t>Interwoven with religious influences</a:t>
            </a:r>
          </a:p>
          <a:p>
            <a:r>
              <a:rPr lang="en-US" altLang="en-US" sz="3133"/>
              <a:t>Diverse</a:t>
            </a:r>
          </a:p>
          <a:p>
            <a:r>
              <a:rPr lang="en-US" altLang="en-US" sz="3133"/>
              <a:t>The Indian Context</a:t>
            </a:r>
          </a:p>
          <a:p>
            <a:r>
              <a:rPr lang="en-US" altLang="en-US" sz="3133"/>
              <a:t>Deeply rooted in all Indians</a:t>
            </a:r>
          </a:p>
          <a:p>
            <a:endParaRPr lang="en-US" altLang="en-US" sz="3133"/>
          </a:p>
        </p:txBody>
      </p:sp>
      <p:pic>
        <p:nvPicPr>
          <p:cNvPr id="15364" name="Picture 8" descr="demi go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79" y="493259"/>
            <a:ext cx="2432132" cy="364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9" descr="indian dancer rock bckgr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234" y="1624240"/>
            <a:ext cx="1926856" cy="289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0" descr="mehendi-hands-jea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78" y="4640190"/>
            <a:ext cx="2890285" cy="192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530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we launch our day………..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462" y="1629304"/>
            <a:ext cx="4894738" cy="5814907"/>
          </a:xfrm>
        </p:spPr>
        <p:txBody>
          <a:bodyPr/>
          <a:lstStyle/>
          <a:p>
            <a:r>
              <a:rPr lang="en-US" dirty="0"/>
              <a:t>Getting to know you</a:t>
            </a:r>
          </a:p>
          <a:p>
            <a:endParaRPr lang="en-US" dirty="0"/>
          </a:p>
          <a:p>
            <a:r>
              <a:rPr lang="en-US" dirty="0"/>
              <a:t>Select three items on your person that represent something about yourself.</a:t>
            </a:r>
          </a:p>
          <a:p>
            <a:endParaRPr lang="en-US" dirty="0"/>
          </a:p>
          <a:p>
            <a:r>
              <a:rPr lang="en-US" dirty="0"/>
              <a:t>Introduce yourself to the group using your three personal items and explaining the significance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209800"/>
            <a:ext cx="3352800" cy="3352800"/>
          </a:xfrm>
        </p:spPr>
      </p:pic>
    </p:spTree>
    <p:extLst>
      <p:ext uri="{BB962C8B-B14F-4D97-AF65-F5344CB8AC3E}">
        <p14:creationId xmlns:p14="http://schemas.microsoft.com/office/powerpoint/2010/main" val="228673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14:reveal/>
      </p:transition>
    </mc:Choice>
    <mc:Fallback xmlns="">
      <p:transition advClick="0" advTm="2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Culture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3133" dirty="0"/>
              <a:t>Guests are god</a:t>
            </a:r>
          </a:p>
          <a:p>
            <a:r>
              <a:rPr lang="en-US" altLang="en-US" sz="3133" dirty="0"/>
              <a:t>Work is Worship</a:t>
            </a:r>
          </a:p>
          <a:p>
            <a:r>
              <a:rPr lang="en-US" altLang="en-US" sz="3133" dirty="0"/>
              <a:t>Respect for elders</a:t>
            </a:r>
          </a:p>
          <a:p>
            <a:r>
              <a:rPr lang="en-US" altLang="en-US" sz="3133" dirty="0"/>
              <a:t>Respect for one another</a:t>
            </a:r>
          </a:p>
          <a:p>
            <a:r>
              <a:rPr lang="en-US" altLang="en-US" sz="3133" dirty="0"/>
              <a:t>Democracy </a:t>
            </a:r>
          </a:p>
          <a:p>
            <a:r>
              <a:rPr lang="en-US" altLang="en-US" sz="3133" dirty="0"/>
              <a:t>Past, present and future</a:t>
            </a:r>
          </a:p>
          <a:p>
            <a:r>
              <a:rPr lang="en-US" altLang="en-US" sz="3133" dirty="0"/>
              <a:t>Caste, Women, Religious beliefs</a:t>
            </a:r>
          </a:p>
        </p:txBody>
      </p:sp>
      <p:pic>
        <p:nvPicPr>
          <p:cNvPr id="16388" name="Picture 4" descr="luxury re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163" y="1749904"/>
            <a:ext cx="2429515" cy="364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11-shaadi-dancing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2" y="4514525"/>
            <a:ext cx="3644272" cy="242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 descr="20-chana-walla-brobi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0531" y="1749905"/>
            <a:ext cx="1709561" cy="257350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905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Politics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298" dirty="0"/>
              <a:t>A federal republic – integrates United Kingdom and US constitutional systems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98" dirty="0"/>
              <a:t>Three branches: Executive, Judiciary and Parliament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98" dirty="0"/>
              <a:t>Many Parties – requires coalition to win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98" dirty="0"/>
              <a:t>There is an active communist party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98" dirty="0"/>
              <a:t>President </a:t>
            </a:r>
            <a:r>
              <a:rPr lang="en-US" altLang="en-US" sz="3298" dirty="0" err="1"/>
              <a:t>Pranab</a:t>
            </a:r>
            <a:r>
              <a:rPr lang="en-US" altLang="en-US" sz="3298" dirty="0"/>
              <a:t> Mukherjee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98" dirty="0"/>
              <a:t>Prime Minister </a:t>
            </a:r>
            <a:r>
              <a:rPr lang="en-US" altLang="en-US" sz="3298" dirty="0" err="1"/>
              <a:t>Modi</a:t>
            </a:r>
            <a:r>
              <a:rPr lang="en-US" altLang="en-US" sz="3298" dirty="0"/>
              <a:t> – hopeful public</a:t>
            </a:r>
          </a:p>
        </p:txBody>
      </p:sp>
    </p:spTree>
    <p:extLst>
      <p:ext uri="{BB962C8B-B14F-4D97-AF65-F5344CB8AC3E}">
        <p14:creationId xmlns:p14="http://schemas.microsoft.com/office/powerpoint/2010/main" val="291191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14:reveal/>
      </p:transition>
    </mc:Choice>
    <mc:Fallback xmlns="">
      <p:transition advClick="0" advTm="2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Influenced by the West?</a:t>
            </a:r>
          </a:p>
        </p:txBody>
      </p:sp>
      <p:pic>
        <p:nvPicPr>
          <p:cNvPr id="25603" name="Content Placeholder 8" descr="45-youngsters-window-shopping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8855" y="3257879"/>
            <a:ext cx="3730665" cy="2479256"/>
          </a:xfrm>
        </p:spPr>
      </p:pic>
      <p:pic>
        <p:nvPicPr>
          <p:cNvPr id="25604" name="Picture 2" descr="C:\Documents and Settings\Nina\My Documents\2007-08-22, For Star Coffee\For Star Coffee 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512" y="1372911"/>
            <a:ext cx="2827452" cy="188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10"/>
          <p:cNvSpPr txBox="1">
            <a:spLocks noChangeArrowheads="1"/>
          </p:cNvSpPr>
          <p:nvPr/>
        </p:nvSpPr>
        <p:spPr bwMode="auto">
          <a:xfrm>
            <a:off x="630943" y="1498576"/>
            <a:ext cx="4398259" cy="39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79" dirty="0"/>
              <a:t> TV  Movies and Music..</a:t>
            </a:r>
          </a:p>
        </p:txBody>
      </p:sp>
      <p:pic>
        <p:nvPicPr>
          <p:cNvPr id="25607" name="Picture 7" descr="100_000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621" y="2785329"/>
            <a:ext cx="3269895" cy="245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9" descr="12-bandra-graffitti-shaadi-ca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563" y="4765854"/>
            <a:ext cx="3267278" cy="217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682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much does it cost?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133"/>
              <a:t>Cell phones: depending on model $10 and up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133"/>
              <a:t>IPOD  - $150 and up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133"/>
              <a:t>DVD’s black - $2 regular $10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133"/>
              <a:t>Prices vary – for the haves and have nots and for Indians and foreigners</a:t>
            </a:r>
          </a:p>
        </p:txBody>
      </p:sp>
      <p:pic>
        <p:nvPicPr>
          <p:cNvPr id="26628" name="Picture 4" descr="watch-gu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860" y="1749904"/>
            <a:ext cx="3581440" cy="477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621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7999" y="1295400"/>
            <a:ext cx="8519685" cy="125645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happens when you hear  or experience something that doesn’t make sense in your frame of reference?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5029200"/>
            <a:ext cx="2499605" cy="24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1399" y="3276600"/>
            <a:ext cx="2556443" cy="248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5570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14:reveal/>
      </p:transition>
    </mc:Choice>
    <mc:Fallback xmlns="">
      <p:transition advClick="0" advTm="2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02920" y="296742"/>
            <a:ext cx="9052560" cy="1295400"/>
          </a:xfrm>
        </p:spPr>
        <p:txBody>
          <a:bodyPr>
            <a:normAutofit/>
          </a:bodyPr>
          <a:lstStyle/>
          <a:p>
            <a:r>
              <a:rPr lang="en-US" dirty="0"/>
              <a:t>Basic UNDERSTANDING</a:t>
            </a: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849991"/>
            <a:ext cx="2869491" cy="185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423701">
            <a:off x="1369453" y="1861955"/>
            <a:ext cx="3052293" cy="271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0660" y="1958340"/>
            <a:ext cx="3000241" cy="267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5595897"/>
            <a:ext cx="1578306" cy="110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6859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14:reveal/>
      </p:transition>
    </mc:Choice>
    <mc:Fallback xmlns="">
      <p:transition advClick="0" advTm="2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5555" y="3769555"/>
            <a:ext cx="3748777" cy="259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133600" y="990600"/>
            <a:ext cx="6172200" cy="1445362"/>
          </a:xfrm>
          <a:prstGeom prst="rect">
            <a:avLst/>
          </a:prstGeom>
          <a:noFill/>
        </p:spPr>
        <p:txBody>
          <a:bodyPr wrap="square" lIns="90264" tIns="45132" rIns="90264" bIns="45132" rtlCol="0">
            <a:spAutoFit/>
          </a:bodyPr>
          <a:lstStyle/>
          <a:p>
            <a:r>
              <a:rPr lang="en-US" sz="2200" i="1" dirty="0"/>
              <a:t>WHAT WE SEE AND HEAR IS TRANSLATED BY OUR MIND IN OUR FRAME OF REFERENCE ….LISTENING AND READING all THE SIGNS (VERBAL AND NON-VERBAL HELP US </a:t>
            </a:r>
          </a:p>
        </p:txBody>
      </p:sp>
    </p:spTree>
    <p:extLst>
      <p:ext uri="{BB962C8B-B14F-4D97-AF65-F5344CB8AC3E}">
        <p14:creationId xmlns:p14="http://schemas.microsoft.com/office/powerpoint/2010/main" val="20226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14:reveal/>
      </p:transition>
    </mc:Choice>
    <mc:Fallback xmlns="">
      <p:transition advClick="0" advTm="2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6397"/>
            <a:ext cx="9347253" cy="125645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Success in any business dealing or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culture  is all about understanding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and being understood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3138" y="2461260"/>
            <a:ext cx="2009324" cy="146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Users\Nina E Woodard\AppData\Local\Microsoft\Windows\Temporary Internet Files\Content.IE5\EMOPFE0K\MP90044648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829" y="1642982"/>
            <a:ext cx="2130214" cy="310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ina E Woodard\AppData\Local\Microsoft\Windows\Temporary Internet Files\Content.IE5\282FJXST\MP90043068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43" y="3634741"/>
            <a:ext cx="1473200" cy="142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Nina E Woodard\AppData\Local\Microsoft\Windows\Temporary Internet Files\Content.IE5\IIS7S474\MP90043120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543" y="3886200"/>
            <a:ext cx="2590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60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14:reveal/>
      </p:transition>
    </mc:Choice>
    <mc:Fallback xmlns="">
      <p:transition advClick="0" advTm="2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Appreciative Inquiry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One approach to improving performance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http://youtu.be/QzW22wwh1J4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025" y="3810000"/>
            <a:ext cx="2909681" cy="290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322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Learning Adventures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Role Play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Teams of 3</a:t>
            </a:r>
          </a:p>
          <a:p>
            <a:r>
              <a:rPr lang="en-US" dirty="0"/>
              <a:t>Practice using a more Appreciative approach to solving the problem posed in your scenario</a:t>
            </a:r>
          </a:p>
          <a:p>
            <a:r>
              <a:rPr lang="en-US" dirty="0"/>
              <a:t>2 team members play the roles described the 3</a:t>
            </a:r>
            <a:r>
              <a:rPr lang="en-US" baseline="30000" dirty="0"/>
              <a:t>rd</a:t>
            </a:r>
            <a:r>
              <a:rPr lang="en-US" dirty="0"/>
              <a:t> serves as an observer and uses the evaluation sheet to make notes.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Looking ahead – planning for the future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What will I do differently when I got back to work next week?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886200"/>
            <a:ext cx="2844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7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14:reveal/>
      </p:transition>
    </mc:Choice>
    <mc:Fallback xmlns="">
      <p:transition advClick="0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your Expectations?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949" y="1877664"/>
            <a:ext cx="9220200" cy="4595707"/>
          </a:xfrm>
        </p:spPr>
        <p:txBody>
          <a:bodyPr/>
          <a:lstStyle/>
          <a:p>
            <a:r>
              <a:rPr lang="en-US" dirty="0"/>
              <a:t>In the time I spend here today I want to…………..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127316"/>
            <a:ext cx="3617063" cy="361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3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14:reveal/>
      </p:transition>
    </mc:Choice>
    <mc:Fallback xmlns="">
      <p:transition advClick="0" advTm="2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 for this opportunity to play a part in your learning journey!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all are awesome!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371600"/>
            <a:ext cx="2311488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0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14:reveal/>
      </p:transition>
    </mc:Choice>
    <mc:Fallback xmlns="">
      <p:transition advClick="0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IF I COULD…….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MAGICALLY CHANGE THREE ELEMENTS THAT IMPACT  MY INTERACTIONS WITH THE INDIA TEAM AND MAKE THEM ALL WORK  PERFECTLY, WHAT WOULD I CHANGE?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4191000"/>
            <a:ext cx="2878532" cy="295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0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14:reveal/>
      </p:transition>
    </mc:Choice>
    <mc:Fallback xmlns="">
      <p:transition advClick="0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742188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Who is it that I really VALUE on the India Team?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they do that supports my understanding of them as being valuable contributors?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101816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1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14:reveal/>
      </p:transition>
    </mc:Choice>
    <mc:Fallback xmlns="">
      <p:transition advClick="0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165862"/>
            <a:ext cx="905256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does it cost our bottom line if we just leave things the way they are?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872" y="3276600"/>
            <a:ext cx="3935308" cy="3505199"/>
          </a:xfrm>
        </p:spPr>
      </p:pic>
    </p:spTree>
    <p:extLst>
      <p:ext uri="{BB962C8B-B14F-4D97-AF65-F5344CB8AC3E}">
        <p14:creationId xmlns:p14="http://schemas.microsoft.com/office/powerpoint/2010/main" val="414099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14:reveal/>
      </p:transition>
    </mc:Choice>
    <mc:Fallback xmlns="">
      <p:transition advClick="0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33206"/>
            <a:ext cx="8549640" cy="1666028"/>
          </a:xfrm>
        </p:spPr>
        <p:txBody>
          <a:bodyPr/>
          <a:lstStyle/>
          <a:p>
            <a:pPr algn="ctr"/>
            <a:r>
              <a:rPr lang="en-US" dirty="0"/>
              <a:t>Lunch Time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791" y="3733800"/>
            <a:ext cx="3276600" cy="3243834"/>
          </a:xfrm>
          <a:prstGeom prst="rect">
            <a:avLst/>
          </a:prstGeom>
        </p:spPr>
      </p:pic>
      <p:sp>
        <p:nvSpPr>
          <p:cNvPr id="9" name="AutoShape 6" descr="Image result for US Lunch Pail"/>
          <p:cNvSpPr>
            <a:spLocks noChangeAspect="1" noChangeArrowheads="1"/>
          </p:cNvSpPr>
          <p:nvPr/>
        </p:nvSpPr>
        <p:spPr bwMode="auto">
          <a:xfrm>
            <a:off x="-31750" y="-136525"/>
            <a:ext cx="10191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794429"/>
            <a:ext cx="3682153" cy="309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1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14:reveal/>
      </p:transition>
    </mc:Choice>
    <mc:Fallback xmlns="">
      <p:transition advClick="0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Simulation  - Impacts of Cultural Differences  (a group exercise)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 groups of 4</a:t>
            </a:r>
          </a:p>
          <a:p>
            <a:r>
              <a:rPr lang="en-US" dirty="0"/>
              <a:t>Move to a location where your team can see each other and have space to place cards!</a:t>
            </a:r>
          </a:p>
          <a:p>
            <a:endParaRPr lang="en-US" dirty="0"/>
          </a:p>
          <a:p>
            <a:r>
              <a:rPr lang="en-US" dirty="0"/>
              <a:t>Review your rules and let the play begin!</a:t>
            </a:r>
          </a:p>
        </p:txBody>
      </p:sp>
    </p:spTree>
    <p:extLst>
      <p:ext uri="{BB962C8B-B14F-4D97-AF65-F5344CB8AC3E}">
        <p14:creationId xmlns:p14="http://schemas.microsoft.com/office/powerpoint/2010/main" val="273306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14:reveal/>
      </p:transition>
    </mc:Choice>
    <mc:Fallback xmlns="">
      <p:transition advClick="0" advTm="2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NEWA PPT Template 2013</Template>
  <TotalTime>281</TotalTime>
  <Words>1021</Words>
  <Application>Microsoft Office PowerPoint</Application>
  <PresentationFormat>Custom</PresentationFormat>
  <Paragraphs>201</Paragraphs>
  <Slides>40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Verdana</vt:lpstr>
      <vt:lpstr>Office Theme</vt:lpstr>
      <vt:lpstr>Acrobat Document</vt:lpstr>
      <vt:lpstr>Our Cultural Learning Journey: Intentional Communication to facilitate business success</vt:lpstr>
      <vt:lpstr>PowerPoint Presentation</vt:lpstr>
      <vt:lpstr>As we launch our day………..</vt:lpstr>
      <vt:lpstr>What are your Expectations?</vt:lpstr>
      <vt:lpstr>IF I COULD…….</vt:lpstr>
      <vt:lpstr>Who is it that I really VALUE on the India Team?</vt:lpstr>
      <vt:lpstr>What does it cost our bottom line if we just leave things the way they are?</vt:lpstr>
      <vt:lpstr>Lunch Time</vt:lpstr>
      <vt:lpstr>Simulation  - Impacts of Cultural Differences  (a group exercise)</vt:lpstr>
      <vt:lpstr>Share your experience</vt:lpstr>
      <vt:lpstr>Demographics</vt:lpstr>
      <vt:lpstr>PowerPoint Presentation</vt:lpstr>
      <vt:lpstr>Economics</vt:lpstr>
      <vt:lpstr>Economics</vt:lpstr>
      <vt:lpstr>Economics</vt:lpstr>
      <vt:lpstr>PowerPoint Presentation</vt:lpstr>
      <vt:lpstr>My personal Observations from living overseas and from my own age perspective!</vt:lpstr>
      <vt:lpstr>Many American expressions are  based on our sports!</vt:lpstr>
      <vt:lpstr>SPECIFIC LANGUAGE ISSUES Pronunciation and Basic American English</vt:lpstr>
      <vt:lpstr>SPECIFIC LANGUAGE ISSUES More examples </vt:lpstr>
      <vt:lpstr>Examples of  Indian Idioms</vt:lpstr>
      <vt:lpstr>MORE EXAMPLES</vt:lpstr>
      <vt:lpstr>In The Indian Context</vt:lpstr>
      <vt:lpstr>Communications/Transportation </vt:lpstr>
      <vt:lpstr>Environment</vt:lpstr>
      <vt:lpstr>Environment</vt:lpstr>
      <vt:lpstr>PowerPoint Presentation</vt:lpstr>
      <vt:lpstr>Business </vt:lpstr>
      <vt:lpstr>Culture</vt:lpstr>
      <vt:lpstr>Culture</vt:lpstr>
      <vt:lpstr>Politics </vt:lpstr>
      <vt:lpstr>Influenced by the West?</vt:lpstr>
      <vt:lpstr>How much does it cost?</vt:lpstr>
      <vt:lpstr>What happens when you hear  or experience something that doesn’t make sense in your frame of reference?</vt:lpstr>
      <vt:lpstr>Basic UNDERSTANDING</vt:lpstr>
      <vt:lpstr>PowerPoint Presentation</vt:lpstr>
      <vt:lpstr>Success in any business dealing or culture  is all about understanding  and being understood</vt:lpstr>
      <vt:lpstr>Appreciative Inquiry</vt:lpstr>
      <vt:lpstr>Active Learning Adventures</vt:lpstr>
      <vt:lpstr>Thank you for this opportunity to play a part in your learning journey!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Cultural Learning Journey: Intentional Communication to facilitate business success</dc:title>
  <dc:creator>Nina Woodard</dc:creator>
  <cp:lastModifiedBy>Nina Woodard</cp:lastModifiedBy>
  <cp:revision>22</cp:revision>
  <dcterms:created xsi:type="dcterms:W3CDTF">2014-09-10T06:41:35Z</dcterms:created>
  <dcterms:modified xsi:type="dcterms:W3CDTF">2023-07-04T18:53:57Z</dcterms:modified>
</cp:coreProperties>
</file>